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7" r:id="rId5"/>
    <p:sldId id="295" r:id="rId6"/>
    <p:sldId id="301" r:id="rId7"/>
    <p:sldId id="300" r:id="rId8"/>
    <p:sldId id="282" r:id="rId9"/>
    <p:sldId id="303" r:id="rId10"/>
    <p:sldId id="302" r:id="rId11"/>
    <p:sldId id="296" r:id="rId12"/>
    <p:sldId id="283" r:id="rId13"/>
    <p:sldId id="294" r:id="rId1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00009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9543" autoAdjust="0"/>
  </p:normalViewPr>
  <p:slideViewPr>
    <p:cSldViewPr>
      <p:cViewPr varScale="1">
        <p:scale>
          <a:sx n="106" d="100"/>
          <a:sy n="106" d="100"/>
        </p:scale>
        <p:origin x="150"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20C286-D756-446E-800B-7848DBBFEB88}" type="datetimeFigureOut">
              <a:rPr lang="nl-NL" smtClean="0"/>
              <a:t>4-9-2013</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A3828A-F0EC-45F4-90DA-5617C5E9CA56}" type="slidenum">
              <a:rPr lang="nl-NL" smtClean="0"/>
              <a:t>‹nr.›</a:t>
            </a:fld>
            <a:endParaRPr lang="nl-NL" dirty="0"/>
          </a:p>
        </p:txBody>
      </p:sp>
    </p:spTree>
    <p:extLst>
      <p:ext uri="{BB962C8B-B14F-4D97-AF65-F5344CB8AC3E}">
        <p14:creationId xmlns:p14="http://schemas.microsoft.com/office/powerpoint/2010/main" val="455970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0A3828A-F0EC-45F4-90DA-5617C5E9CA56}" type="slidenum">
              <a:rPr lang="nl-NL" smtClean="0"/>
              <a:t>1</a:t>
            </a:fld>
            <a:endParaRPr lang="nl-NL" dirty="0"/>
          </a:p>
        </p:txBody>
      </p:sp>
    </p:spTree>
    <p:extLst>
      <p:ext uri="{BB962C8B-B14F-4D97-AF65-F5344CB8AC3E}">
        <p14:creationId xmlns:p14="http://schemas.microsoft.com/office/powerpoint/2010/main" val="36801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Object</a:t>
            </a:r>
            <a:r>
              <a:rPr lang="nl-NL" baseline="0" dirty="0" smtClean="0"/>
              <a:t> van kunstenaar</a:t>
            </a:r>
            <a:r>
              <a:rPr lang="nl-NL" dirty="0" smtClean="0"/>
              <a:t> Maria Roosen – zonder titel (werk uit Rabobank Kunstcollectie)</a:t>
            </a:r>
            <a:br>
              <a:rPr lang="nl-NL" dirty="0" smtClean="0"/>
            </a:br>
            <a:r>
              <a:rPr lang="nl-NL" dirty="0" smtClean="0"/>
              <a:t>Het geeft weer dat we een eenheid zijn die bestaat uit</a:t>
            </a:r>
            <a:r>
              <a:rPr lang="nl-NL" baseline="0" dirty="0" smtClean="0"/>
              <a:t> veel verschillende kleuren en formaten. </a:t>
            </a:r>
          </a:p>
          <a:p>
            <a:r>
              <a:rPr lang="nl-NL" baseline="0" dirty="0" smtClean="0"/>
              <a:t>Beschrijving coöperatie, onderscheidend, visie 2016, </a:t>
            </a:r>
            <a:r>
              <a:rPr lang="nl-NL" baseline="0" dirty="0" err="1" smtClean="0"/>
              <a:t>virtualisering</a:t>
            </a:r>
            <a:r>
              <a:rPr lang="nl-NL" baseline="0" dirty="0" smtClean="0"/>
              <a:t>, visie op rol in maatschappij,/samenleving</a:t>
            </a:r>
          </a:p>
          <a:p>
            <a:endParaRPr lang="nl-NL"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Rabobank onderscheidt zich als </a:t>
            </a:r>
            <a:r>
              <a:rPr lang="nl-NL" sz="1200" u="sng" kern="1200" dirty="0" smtClean="0">
                <a:solidFill>
                  <a:schemeClr val="tx1"/>
                </a:solidFill>
                <a:effectLst/>
                <a:latin typeface="+mn-lt"/>
                <a:ea typeface="+mn-ea"/>
                <a:cs typeface="+mn-cs"/>
              </a:rPr>
              <a:t>coöperatie</a:t>
            </a:r>
            <a:r>
              <a:rPr lang="nl-NL" sz="1200" kern="1200" dirty="0" smtClean="0">
                <a:solidFill>
                  <a:schemeClr val="tx1"/>
                </a:solidFill>
                <a:effectLst/>
                <a:latin typeface="+mn-lt"/>
                <a:ea typeface="+mn-ea"/>
                <a:cs typeface="+mn-cs"/>
              </a:rPr>
              <a:t>. Met een netwerk van meer dan honderd lokale banken zijn we geworteld in de samenleving. Zo is ruim 100 jaar geleden de coöperatie ook begonnen.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Een belangrijk terrein waarmee we ons als bank  onderscheiden, en waarin we van oudsher al participeren, is het culturele veld.</a:t>
            </a:r>
            <a:r>
              <a:rPr lang="nl-NL" sz="1200" u="sng" kern="1200" dirty="0" smtClean="0">
                <a:solidFill>
                  <a:schemeClr val="tx1"/>
                </a:solidFill>
                <a:effectLst/>
                <a:latin typeface="+mn-lt"/>
                <a:ea typeface="+mn-ea"/>
                <a:cs typeface="+mn-cs"/>
              </a:rPr>
              <a:t> </a:t>
            </a:r>
            <a:r>
              <a:rPr lang="nl-NL" sz="1200" u="none" kern="1200" dirty="0" smtClean="0">
                <a:solidFill>
                  <a:schemeClr val="tx1"/>
                </a:solidFill>
                <a:effectLst/>
                <a:latin typeface="+mn-lt"/>
                <a:ea typeface="+mn-ea"/>
                <a:cs typeface="+mn-cs"/>
              </a:rPr>
              <a:t>Rabobank wil structureel bijdragen aan behoud van het cultureel erfgoed en invulling geven aan haar maatschappelijke betrokkenheid. </a:t>
            </a:r>
            <a:r>
              <a:rPr lang="nl-NL" sz="1200" kern="1200" dirty="0" smtClean="0">
                <a:solidFill>
                  <a:schemeClr val="tx1"/>
                </a:solidFill>
                <a:effectLst/>
                <a:latin typeface="+mn-lt"/>
                <a:ea typeface="+mn-ea"/>
                <a:cs typeface="+mn-cs"/>
              </a:rPr>
              <a:t>Cultuur is de barometer van de samenleving. Het is belangrijk dat we cultuur toegankelijk maken en cultuureducatie ondersteunen, zeker nu die rol niet meer automatisch door de overheid wordt ingevuld. Het bedrijfsleven neemt niet de rol van de overheid over, maar er zullen nieuwe samenwerkingsvormen ontstaan, nieuwe modellen vorm krijgen als de culturele sector en het bedrijfsleven gaan samenwerken. Dit vraagt ook aanpassingsvermogen en innovatief</a:t>
            </a:r>
            <a:r>
              <a:rPr lang="nl-NL" sz="1200" kern="1200" baseline="0" dirty="0" smtClean="0">
                <a:solidFill>
                  <a:schemeClr val="tx1"/>
                </a:solidFill>
                <a:effectLst/>
                <a:latin typeface="+mn-lt"/>
                <a:ea typeface="+mn-ea"/>
                <a:cs typeface="+mn-cs"/>
              </a:rPr>
              <a:t> vermogen van de sector.</a:t>
            </a:r>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C0A3828A-F0EC-45F4-90DA-5617C5E9CA56}" type="slidenum">
              <a:rPr lang="nl-NL" smtClean="0"/>
              <a:t>2</a:t>
            </a:fld>
            <a:endParaRPr lang="nl-NL" dirty="0"/>
          </a:p>
        </p:txBody>
      </p:sp>
    </p:spTree>
    <p:extLst>
      <p:ext uri="{BB962C8B-B14F-4D97-AF65-F5344CB8AC3E}">
        <p14:creationId xmlns:p14="http://schemas.microsoft.com/office/powerpoint/2010/main" val="1369980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p:cNvSpPr>
            <a:spLocks noGrp="1" noChangeArrowheads="1"/>
          </p:cNvSpPr>
          <p:nvPr>
            <p:ph type="hdr" sz="quarter"/>
          </p:nvPr>
        </p:nvSpPr>
        <p:spPr>
          <a:noFill/>
        </p:spPr>
        <p:txBody>
          <a:bodyPr/>
          <a:lstStyle/>
          <a:p>
            <a:r>
              <a:rPr lang="en-GB" smtClean="0"/>
              <a:t>Rabobank Wholesale Powerpoint design</a:t>
            </a:r>
            <a:endParaRPr lang="en-GB" sz="1000" smtClean="0"/>
          </a:p>
        </p:txBody>
      </p:sp>
      <p:sp>
        <p:nvSpPr>
          <p:cNvPr id="37891" name="Rectangle 9"/>
          <p:cNvSpPr>
            <a:spLocks noGrp="1" noChangeArrowheads="1"/>
          </p:cNvSpPr>
          <p:nvPr>
            <p:ph type="dt" sz="quarter" idx="1"/>
          </p:nvPr>
        </p:nvSpPr>
        <p:spPr>
          <a:noFill/>
        </p:spPr>
        <p:txBody>
          <a:bodyPr/>
          <a:lstStyle/>
          <a:p>
            <a:fld id="{A7419061-5FE1-4CB5-BF24-36CCFA8A41B2}" type="datetime4">
              <a:rPr lang="en-GB" smtClean="0"/>
              <a:pPr/>
              <a:t>04 September 2013</a:t>
            </a:fld>
            <a:endParaRPr lang="en-GB" smtClean="0"/>
          </a:p>
        </p:txBody>
      </p:sp>
      <p:sp>
        <p:nvSpPr>
          <p:cNvPr id="37892" name="Rectangle 2"/>
          <p:cNvSpPr>
            <a:spLocks noGrp="1" noRot="1" noChangeAspect="1" noChangeArrowheads="1" noTextEdit="1"/>
          </p:cNvSpPr>
          <p:nvPr>
            <p:ph type="sldImg"/>
          </p:nvPr>
        </p:nvSpPr>
        <p:spPr>
          <a:xfrm>
            <a:off x="1147763" y="687388"/>
            <a:ext cx="4567237" cy="3425825"/>
          </a:xfrm>
          <a:ln/>
        </p:spPr>
      </p:sp>
      <p:sp>
        <p:nvSpPr>
          <p:cNvPr id="37893" name="Rectangle 3"/>
          <p:cNvSpPr>
            <a:spLocks noGrp="1" noChangeArrowheads="1"/>
          </p:cNvSpPr>
          <p:nvPr>
            <p:ph type="body" idx="1"/>
          </p:nvPr>
        </p:nvSpPr>
        <p:spPr>
          <a:xfrm>
            <a:off x="913236" y="4342731"/>
            <a:ext cx="5031529" cy="4113459"/>
          </a:xfrm>
          <a:noFill/>
          <a:ln/>
        </p:spPr>
        <p:txBody>
          <a:bodyPr/>
          <a:lstStyle/>
          <a:p>
            <a:pPr eaLnBrk="1" hangingPunct="1"/>
            <a:r>
              <a:rPr lang="nl-NL" dirty="0" smtClean="0"/>
              <a:t>Centrale sponsoring is gericht op 2 domeinen sport en cultuur. </a:t>
            </a:r>
          </a:p>
          <a:p>
            <a:pPr eaLnBrk="1" hangingPunct="1"/>
            <a:r>
              <a:rPr lang="nl-NL" dirty="0" smtClean="0"/>
              <a:t>Sport: wielrennen, hockey en paardensport én een </a:t>
            </a:r>
            <a:r>
              <a:rPr lang="nl-NL" dirty="0" err="1" smtClean="0"/>
              <a:t>suppliership</a:t>
            </a:r>
            <a:r>
              <a:rPr lang="nl-NL" dirty="0" smtClean="0"/>
              <a:t> van de </a:t>
            </a:r>
            <a:r>
              <a:rPr lang="nl-NL" dirty="0" err="1" smtClean="0"/>
              <a:t>koepelorganistie</a:t>
            </a:r>
            <a:r>
              <a:rPr lang="nl-NL" dirty="0" smtClean="0"/>
              <a:t> NOC*NSF en deelname aan 1% fairshare van het gehandicaptenfonds.</a:t>
            </a:r>
          </a:p>
          <a:p>
            <a:pPr eaLnBrk="1" hangingPunct="1"/>
            <a:r>
              <a:rPr lang="nl-NL" dirty="0" smtClean="0"/>
              <a:t>Cultuur: een samenwerking met De Nederlandse Bachvereniging</a:t>
            </a:r>
          </a:p>
        </p:txBody>
      </p:sp>
    </p:spTree>
    <p:extLst>
      <p:ext uri="{BB962C8B-B14F-4D97-AF65-F5344CB8AC3E}">
        <p14:creationId xmlns:p14="http://schemas.microsoft.com/office/powerpoint/2010/main" val="851191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err="1" smtClean="0"/>
              <a:t>Sinds</a:t>
            </a:r>
            <a:r>
              <a:rPr lang="en-US" sz="1200" dirty="0" smtClean="0"/>
              <a:t> 1984:</a:t>
            </a:r>
          </a:p>
          <a:p>
            <a:r>
              <a:rPr lang="en-US" sz="1200" dirty="0" smtClean="0"/>
              <a:t>2200 </a:t>
            </a:r>
            <a:r>
              <a:rPr lang="en-US" sz="1200" dirty="0" err="1" smtClean="0"/>
              <a:t>werken</a:t>
            </a:r>
            <a:r>
              <a:rPr lang="en-US" sz="1200" dirty="0" smtClean="0"/>
              <a:t>, </a:t>
            </a:r>
            <a:r>
              <a:rPr lang="en-US" sz="1200" dirty="0" err="1" smtClean="0"/>
              <a:t>waarvan</a:t>
            </a:r>
            <a:r>
              <a:rPr lang="en-US" sz="1200" dirty="0" smtClean="0"/>
              <a:t> 850 in </a:t>
            </a:r>
            <a:r>
              <a:rPr lang="en-US" sz="1200" dirty="0" err="1" smtClean="0"/>
              <a:t>kerncollectie</a:t>
            </a:r>
            <a:endParaRPr lang="en-US" sz="1200" dirty="0" smtClean="0"/>
          </a:p>
          <a:p>
            <a:r>
              <a:rPr lang="en-US" sz="1200" dirty="0" smtClean="0"/>
              <a:t>- van </a:t>
            </a:r>
            <a:r>
              <a:rPr lang="en-US" sz="1200" dirty="0" err="1" smtClean="0"/>
              <a:t>kantoorcollectie</a:t>
            </a:r>
            <a:r>
              <a:rPr lang="en-US" sz="1200" dirty="0" smtClean="0"/>
              <a:t> </a:t>
            </a:r>
            <a:r>
              <a:rPr lang="en-US" sz="1200" dirty="0" err="1" smtClean="0"/>
              <a:t>naar</a:t>
            </a:r>
            <a:r>
              <a:rPr lang="en-US" sz="1200" dirty="0" smtClean="0"/>
              <a:t> </a:t>
            </a:r>
            <a:r>
              <a:rPr lang="en-US" sz="1200" dirty="0" err="1" smtClean="0"/>
              <a:t>kunstcollectie</a:t>
            </a:r>
            <a:endParaRPr lang="en-US" sz="1200" dirty="0" smtClean="0"/>
          </a:p>
          <a:p>
            <a:r>
              <a:rPr lang="en-US" sz="1200" dirty="0" smtClean="0"/>
              <a:t>- van </a:t>
            </a:r>
            <a:r>
              <a:rPr lang="en-US" sz="1200" dirty="0" err="1" smtClean="0"/>
              <a:t>decoratie</a:t>
            </a:r>
            <a:r>
              <a:rPr lang="en-US" sz="1200" dirty="0" smtClean="0"/>
              <a:t> </a:t>
            </a:r>
            <a:r>
              <a:rPr lang="en-US" sz="1200" dirty="0" err="1" smtClean="0"/>
              <a:t>naar</a:t>
            </a:r>
            <a:r>
              <a:rPr lang="en-US" sz="1200" dirty="0" smtClean="0"/>
              <a:t> </a:t>
            </a:r>
            <a:r>
              <a:rPr lang="en-US" sz="1200" dirty="0" err="1" smtClean="0"/>
              <a:t>inspiratie</a:t>
            </a:r>
            <a:endParaRPr lang="en-US" sz="1200" dirty="0" smtClean="0"/>
          </a:p>
          <a:p>
            <a:r>
              <a:rPr lang="en-US" sz="1200" dirty="0" smtClean="0"/>
              <a:t>- van unlocked </a:t>
            </a:r>
            <a:r>
              <a:rPr lang="en-US" sz="1200" dirty="0" err="1" smtClean="0"/>
              <a:t>naar</a:t>
            </a:r>
            <a:r>
              <a:rPr lang="en-US" sz="1200" dirty="0" smtClean="0"/>
              <a:t> displayed</a:t>
            </a:r>
          </a:p>
          <a:p>
            <a:pPr marL="171450" indent="-171450">
              <a:buFontTx/>
              <a:buChar char="-"/>
            </a:pPr>
            <a:r>
              <a:rPr lang="en-US" sz="1200" dirty="0" err="1" smtClean="0"/>
              <a:t>verzamelen</a:t>
            </a:r>
            <a:r>
              <a:rPr lang="en-US" sz="1200" dirty="0" smtClean="0"/>
              <a:t> en </a:t>
            </a:r>
            <a:r>
              <a:rPr lang="en-US" sz="1200" dirty="0" err="1" smtClean="0"/>
              <a:t>verzilveren</a:t>
            </a:r>
            <a:endParaRPr lang="en-US" sz="1200" dirty="0" smtClean="0"/>
          </a:p>
          <a:p>
            <a:endParaRPr lang="nl-NL" sz="2400" dirty="0" smtClean="0"/>
          </a:p>
          <a:p>
            <a:r>
              <a:rPr lang="nl-NL" sz="2400" dirty="0" smtClean="0"/>
              <a:t>We kiezen voor sleutelwerken drijvende krachten</a:t>
            </a:r>
            <a:r>
              <a:rPr lang="nl-NL" sz="2400" baseline="0" dirty="0" smtClean="0"/>
              <a:t> uit opeenvolgende generaties. </a:t>
            </a:r>
          </a:p>
          <a:p>
            <a:r>
              <a:rPr lang="nl-NL" sz="2400" baseline="0" dirty="0" smtClean="0"/>
              <a:t>En we verzamelen volgens 3 verhaallijnen:</a:t>
            </a:r>
          </a:p>
          <a:p>
            <a:r>
              <a:rPr lang="nl-NL" sz="2400" dirty="0" err="1" smtClean="0"/>
              <a:t>condition</a:t>
            </a:r>
            <a:r>
              <a:rPr lang="nl-NL" sz="2400" dirty="0" smtClean="0"/>
              <a:t> </a:t>
            </a:r>
            <a:r>
              <a:rPr lang="nl-NL" sz="2400" dirty="0" err="1" smtClean="0"/>
              <a:t>humaine</a:t>
            </a:r>
            <a:r>
              <a:rPr lang="nl-NL" sz="2400" dirty="0" smtClean="0"/>
              <a:t>;</a:t>
            </a:r>
            <a:r>
              <a:rPr lang="nl-NL" sz="2400" baseline="0" dirty="0" smtClean="0"/>
              <a:t> </a:t>
            </a:r>
            <a:r>
              <a:rPr lang="nl-NL" sz="2400" dirty="0" smtClean="0"/>
              <a:t>dichtbij, menselijk, culturele identiteit</a:t>
            </a:r>
          </a:p>
          <a:p>
            <a:r>
              <a:rPr lang="nl-NL" sz="2400" dirty="0" smtClean="0"/>
              <a:t>maatschappelijk engagement: betrokken, midden in de samenleving</a:t>
            </a:r>
          </a:p>
          <a:p>
            <a:r>
              <a:rPr lang="nl-NL" sz="2400" dirty="0" smtClean="0"/>
              <a:t>Concept: toonaangevend, visie en ideeën</a:t>
            </a:r>
          </a:p>
          <a:p>
            <a:pPr marL="171450" indent="-171450">
              <a:buFontTx/>
              <a:buChar char="-"/>
            </a:pPr>
            <a:endParaRPr lang="en-US" sz="1200" dirty="0" smtClean="0"/>
          </a:p>
          <a:p>
            <a:endParaRPr lang="nl-NL" dirty="0"/>
          </a:p>
        </p:txBody>
      </p:sp>
      <p:sp>
        <p:nvSpPr>
          <p:cNvPr id="4" name="Tijdelijke aanduiding voor dianummer 3"/>
          <p:cNvSpPr>
            <a:spLocks noGrp="1"/>
          </p:cNvSpPr>
          <p:nvPr>
            <p:ph type="sldNum" sz="quarter" idx="10"/>
          </p:nvPr>
        </p:nvSpPr>
        <p:spPr/>
        <p:txBody>
          <a:bodyPr/>
          <a:lstStyle/>
          <a:p>
            <a:fld id="{C0A3828A-F0EC-45F4-90DA-5617C5E9CA56}" type="slidenum">
              <a:rPr lang="nl-NL" smtClean="0"/>
              <a:t>4</a:t>
            </a:fld>
            <a:endParaRPr lang="nl-NL" dirty="0"/>
          </a:p>
        </p:txBody>
      </p:sp>
    </p:spTree>
    <p:extLst>
      <p:ext uri="{BB962C8B-B14F-4D97-AF65-F5344CB8AC3E}">
        <p14:creationId xmlns:p14="http://schemas.microsoft.com/office/powerpoint/2010/main" val="413776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Met de bouw van het nieuwe hoofdkantoor aan de </a:t>
            </a:r>
            <a:r>
              <a:rPr lang="nl-NL" sz="1200" kern="1200" dirty="0" err="1" smtClean="0">
                <a:solidFill>
                  <a:schemeClr val="tx1"/>
                </a:solidFill>
                <a:effectLst/>
                <a:latin typeface="+mn-lt"/>
                <a:ea typeface="+mn-ea"/>
                <a:cs typeface="+mn-cs"/>
              </a:rPr>
              <a:t>Croeselaan</a:t>
            </a:r>
            <a:r>
              <a:rPr lang="nl-NL" sz="1200" kern="1200" dirty="0" smtClean="0">
                <a:solidFill>
                  <a:schemeClr val="tx1"/>
                </a:solidFill>
                <a:effectLst/>
                <a:latin typeface="+mn-lt"/>
                <a:ea typeface="+mn-ea"/>
                <a:cs typeface="+mn-cs"/>
              </a:rPr>
              <a:t> in Utrecht, in de volksmond ‘de verrekijker’, is de Rabo Kunstzone gerealiseerd. Een publiek toegankelijke tentoonstellingsruimte waar we de Rabo Kunstcollectie ontsluiten. We maken jaarlijks twee tentoonstellingen in de Kunstzone: één solotentoonstelling van een kunstenaar uit de Rabo kunstcollectie en één collectietentoonstelling. De solotentoonstelling biedt een kunstenaar de kans om de Kunstzone als projectruimte te gebruiken en we stimuleren hem/haar nieuwe stappen te maken in de ontwikkeling, zie het als talentstimulering. Met de collectietentoonstellingen vertellen we de vele verhalen die zich binnen de verzameling bevinden.</a:t>
            </a:r>
            <a:endParaRPr lang="nl-NL" dirty="0" smtClean="0"/>
          </a:p>
          <a:p>
            <a:endParaRPr lang="nl-NL" dirty="0" smtClean="0"/>
          </a:p>
          <a:p>
            <a:r>
              <a:rPr lang="nl-NL" dirty="0" smtClean="0"/>
              <a:t>Tentoonstellingen sinds</a:t>
            </a:r>
            <a:r>
              <a:rPr lang="nl-NL" baseline="0" dirty="0" smtClean="0"/>
              <a:t> 2011</a:t>
            </a:r>
            <a:r>
              <a:rPr lang="nl-NL" dirty="0" smtClean="0"/>
              <a:t>: </a:t>
            </a:r>
          </a:p>
          <a:p>
            <a:pPr marL="171450" indent="-171450">
              <a:buFontTx/>
              <a:buChar char="-"/>
            </a:pPr>
            <a:r>
              <a:rPr lang="nl-NL" dirty="0" smtClean="0"/>
              <a:t>IKJIJWIJ (collectie)</a:t>
            </a:r>
          </a:p>
          <a:p>
            <a:pPr marL="171450" indent="-171450">
              <a:buFontTx/>
              <a:buChar char="-"/>
            </a:pPr>
            <a:r>
              <a:rPr lang="nl-NL" dirty="0" smtClean="0"/>
              <a:t>Daily </a:t>
            </a:r>
            <a:r>
              <a:rPr lang="nl-NL" dirty="0" err="1" smtClean="0"/>
              <a:t>Future</a:t>
            </a:r>
            <a:r>
              <a:rPr lang="nl-NL" dirty="0" smtClean="0"/>
              <a:t>, solo</a:t>
            </a:r>
            <a:r>
              <a:rPr lang="nl-NL" baseline="0" dirty="0" smtClean="0"/>
              <a:t> van </a:t>
            </a:r>
            <a:r>
              <a:rPr lang="nl-NL" dirty="0" smtClean="0"/>
              <a:t>Alicia </a:t>
            </a:r>
            <a:r>
              <a:rPr lang="nl-NL" dirty="0" err="1" smtClean="0"/>
              <a:t>Framis</a:t>
            </a:r>
            <a:endParaRPr lang="nl-NL" dirty="0" smtClean="0"/>
          </a:p>
          <a:p>
            <a:pPr marL="171450" indent="-171450">
              <a:buFontTx/>
              <a:buChar char="-"/>
            </a:pPr>
            <a:r>
              <a:rPr lang="nl-NL" dirty="0" err="1" smtClean="0"/>
              <a:t>Habitant</a:t>
            </a:r>
            <a:r>
              <a:rPr lang="nl-NL" dirty="0" smtClean="0"/>
              <a:t> (collectie</a:t>
            </a:r>
            <a:r>
              <a:rPr lang="nl-NL" baseline="0" dirty="0" smtClean="0"/>
              <a:t> </a:t>
            </a:r>
            <a:r>
              <a:rPr lang="nl-NL" baseline="0" dirty="0" err="1" smtClean="0"/>
              <a:t>ism</a:t>
            </a:r>
            <a:r>
              <a:rPr lang="nl-NL" baseline="0" dirty="0" smtClean="0"/>
              <a:t> Bouwfonds collectie van de Rabo Vastgoedgroep)</a:t>
            </a:r>
          </a:p>
          <a:p>
            <a:pPr marL="171450" indent="-171450">
              <a:buFontTx/>
              <a:buChar char="-"/>
            </a:pPr>
            <a:r>
              <a:rPr lang="nl-NL" dirty="0" smtClean="0"/>
              <a:t>Solo</a:t>
            </a:r>
            <a:r>
              <a:rPr lang="nl-NL" baseline="0" dirty="0" smtClean="0"/>
              <a:t> van </a:t>
            </a:r>
            <a:r>
              <a:rPr lang="nl-NL" dirty="0" smtClean="0"/>
              <a:t>Fernando Sanchez </a:t>
            </a:r>
            <a:r>
              <a:rPr lang="nl-NL" dirty="0" err="1" smtClean="0"/>
              <a:t>Castillo</a:t>
            </a:r>
            <a:r>
              <a:rPr lang="nl-NL" dirty="0" smtClean="0"/>
              <a:t>,</a:t>
            </a:r>
            <a:r>
              <a:rPr lang="nl-NL" baseline="0" dirty="0" smtClean="0"/>
              <a:t> El </a:t>
            </a:r>
            <a:r>
              <a:rPr lang="nl-NL" baseline="0" dirty="0" err="1" smtClean="0"/>
              <a:t>sueño</a:t>
            </a:r>
            <a:r>
              <a:rPr lang="nl-NL" baseline="0" dirty="0" smtClean="0"/>
              <a:t> de la </a:t>
            </a:r>
            <a:r>
              <a:rPr lang="nl-NL" baseline="0" dirty="0" err="1" smtClean="0"/>
              <a:t>razon</a:t>
            </a:r>
            <a:r>
              <a:rPr lang="nl-NL" baseline="0" dirty="0" smtClean="0"/>
              <a:t>/de slaap van de rede</a:t>
            </a:r>
          </a:p>
          <a:p>
            <a:endParaRPr lang="nl-NL" baseline="0" dirty="0" smtClean="0"/>
          </a:p>
          <a:p>
            <a:r>
              <a:rPr lang="nl-NL" baseline="0" dirty="0" smtClean="0"/>
              <a:t>En 1 oktober opent Geestverwanten, </a:t>
            </a:r>
            <a:r>
              <a:rPr lang="nl-NL" sz="1200" kern="1200" dirty="0" smtClean="0">
                <a:solidFill>
                  <a:schemeClr val="tx1"/>
                </a:solidFill>
                <a:effectLst/>
                <a:latin typeface="+mn-lt"/>
                <a:ea typeface="+mn-ea"/>
                <a:cs typeface="+mn-cs"/>
              </a:rPr>
              <a:t>Een collectietentoonstelling met conceptuele werken van voornamelijk Nederlandse kunstenaars waarin het draait om het idee, de handeling, het onderzoek. Van Jan Schoonhoven, Jan Dibbets, </a:t>
            </a:r>
            <a:r>
              <a:rPr lang="nl-NL" sz="1200" kern="1200" dirty="0" err="1" smtClean="0">
                <a:solidFill>
                  <a:schemeClr val="tx1"/>
                </a:solidFill>
                <a:effectLst/>
                <a:latin typeface="+mn-lt"/>
                <a:ea typeface="+mn-ea"/>
                <a:cs typeface="+mn-cs"/>
              </a:rPr>
              <a:t>Ulay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Abramovic</a:t>
            </a:r>
            <a:r>
              <a:rPr lang="nl-NL" sz="1200" kern="1200" dirty="0" smtClean="0">
                <a:solidFill>
                  <a:schemeClr val="tx1"/>
                </a:solidFill>
                <a:effectLst/>
                <a:latin typeface="+mn-lt"/>
                <a:ea typeface="+mn-ea"/>
                <a:cs typeface="+mn-cs"/>
              </a:rPr>
              <a:t> en </a:t>
            </a:r>
            <a:r>
              <a:rPr lang="nl-NL" sz="1200" kern="1200" dirty="0" err="1" smtClean="0">
                <a:solidFill>
                  <a:schemeClr val="tx1"/>
                </a:solidFill>
                <a:effectLst/>
                <a:latin typeface="+mn-lt"/>
                <a:ea typeface="+mn-ea"/>
                <a:cs typeface="+mn-cs"/>
              </a:rPr>
              <a:t>stanley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brouwn</a:t>
            </a:r>
            <a:r>
              <a:rPr lang="nl-NL" sz="1200" kern="1200" dirty="0" smtClean="0">
                <a:solidFill>
                  <a:schemeClr val="tx1"/>
                </a:solidFill>
                <a:effectLst/>
                <a:latin typeface="+mn-lt"/>
                <a:ea typeface="+mn-ea"/>
                <a:cs typeface="+mn-cs"/>
              </a:rPr>
              <a:t> tot Guido </a:t>
            </a:r>
            <a:r>
              <a:rPr lang="nl-NL" sz="1200" kern="1200" dirty="0" err="1" smtClean="0">
                <a:solidFill>
                  <a:schemeClr val="tx1"/>
                </a:solidFill>
                <a:effectLst/>
                <a:latin typeface="+mn-lt"/>
                <a:ea typeface="+mn-ea"/>
                <a:cs typeface="+mn-cs"/>
              </a:rPr>
              <a:t>vd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Werve</a:t>
            </a:r>
            <a:r>
              <a:rPr lang="nl-NL" sz="1200" kern="1200" dirty="0" smtClean="0">
                <a:solidFill>
                  <a:schemeClr val="tx1"/>
                </a:solidFill>
                <a:effectLst/>
                <a:latin typeface="+mn-lt"/>
                <a:ea typeface="+mn-ea"/>
                <a:cs typeface="+mn-cs"/>
              </a:rPr>
              <a:t> en </a:t>
            </a:r>
            <a:r>
              <a:rPr lang="nl-NL" sz="1200" kern="1200" dirty="0" err="1" smtClean="0">
                <a:solidFill>
                  <a:schemeClr val="tx1"/>
                </a:solidFill>
                <a:effectLst/>
                <a:latin typeface="+mn-lt"/>
                <a:ea typeface="+mn-ea"/>
                <a:cs typeface="+mn-cs"/>
              </a:rPr>
              <a:t>Navid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Nuur</a:t>
            </a:r>
            <a:r>
              <a:rPr lang="nl-NL" sz="1200" kern="1200" dirty="0" smtClean="0">
                <a:solidFill>
                  <a:schemeClr val="tx1"/>
                </a:solidFill>
                <a:effectLst/>
                <a:latin typeface="+mn-lt"/>
                <a:ea typeface="+mn-ea"/>
                <a:cs typeface="+mn-cs"/>
              </a:rPr>
              <a:t>.</a:t>
            </a:r>
            <a:br>
              <a:rPr lang="nl-NL" sz="1200" kern="1200" dirty="0" smtClean="0">
                <a:solidFill>
                  <a:schemeClr val="tx1"/>
                </a:solidFill>
                <a:effectLst/>
                <a:latin typeface="+mn-lt"/>
                <a:ea typeface="+mn-ea"/>
                <a:cs typeface="+mn-cs"/>
              </a:rPr>
            </a:br>
            <a:endParaRPr lang="nl-NL" dirty="0"/>
          </a:p>
        </p:txBody>
      </p:sp>
      <p:sp>
        <p:nvSpPr>
          <p:cNvPr id="4" name="Tijdelijke aanduiding voor dianummer 3"/>
          <p:cNvSpPr>
            <a:spLocks noGrp="1"/>
          </p:cNvSpPr>
          <p:nvPr>
            <p:ph type="sldNum" sz="quarter" idx="10"/>
          </p:nvPr>
        </p:nvSpPr>
        <p:spPr/>
        <p:txBody>
          <a:bodyPr/>
          <a:lstStyle/>
          <a:p>
            <a:fld id="{C0A3828A-F0EC-45F4-90DA-5617C5E9CA56}" type="slidenum">
              <a:rPr lang="nl-NL" smtClean="0"/>
              <a:t>5</a:t>
            </a:fld>
            <a:endParaRPr lang="nl-NL" dirty="0"/>
          </a:p>
        </p:txBody>
      </p:sp>
    </p:spTree>
    <p:extLst>
      <p:ext uri="{BB962C8B-B14F-4D97-AF65-F5344CB8AC3E}">
        <p14:creationId xmlns:p14="http://schemas.microsoft.com/office/powerpoint/2010/main" val="1957167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Afgelopen</a:t>
            </a:r>
            <a:r>
              <a:rPr lang="nl-NL" sz="1200" b="1" kern="1200" baseline="0" dirty="0" smtClean="0">
                <a:solidFill>
                  <a:schemeClr val="tx1"/>
                </a:solidFill>
                <a:effectLst/>
                <a:latin typeface="+mn-lt"/>
                <a:ea typeface="+mn-ea"/>
                <a:cs typeface="+mn-cs"/>
              </a:rPr>
              <a:t> jaren</a:t>
            </a:r>
            <a:endParaRPr lang="nl-NL" sz="1200" b="1"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Van Gogh Museum</a:t>
            </a:r>
            <a:r>
              <a:rPr lang="nl-NL" sz="1200" kern="1200" dirty="0" smtClean="0">
                <a:solidFill>
                  <a:schemeClr val="tx1"/>
                </a:solidFill>
                <a:effectLst/>
                <a:latin typeface="+mn-lt"/>
                <a:ea typeface="+mn-ea"/>
                <a:cs typeface="+mn-cs"/>
              </a:rPr>
              <a:t> tot 2007, vrijdagavondopenstelling, het mogelijk maken van bijzondere tentoonstellingen, de Van Gogh </a:t>
            </a:r>
            <a:r>
              <a:rPr lang="nl-NL" sz="1200" kern="1200" dirty="0" err="1" smtClean="0">
                <a:solidFill>
                  <a:schemeClr val="tx1"/>
                </a:solidFill>
                <a:effectLst/>
                <a:latin typeface="+mn-lt"/>
                <a:ea typeface="+mn-ea"/>
                <a:cs typeface="+mn-cs"/>
              </a:rPr>
              <a:t>Museumbus</a:t>
            </a:r>
            <a:r>
              <a:rPr lang="nl-NL" sz="1200" kern="1200" dirty="0" smtClean="0">
                <a:solidFill>
                  <a:schemeClr val="tx1"/>
                </a:solidFill>
                <a:effectLst/>
                <a:latin typeface="+mn-lt"/>
                <a:ea typeface="+mn-ea"/>
                <a:cs typeface="+mn-cs"/>
              </a:rPr>
              <a:t> en voordeel voor leden en klanten van Rabobank. Doelstelling was het aantal nationale bezoekers aan het museum te vergroten, kinderen kennis te laten maken met Van Gogh en b-</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-b marketing.</a:t>
            </a:r>
            <a:br>
              <a:rPr lang="nl-NL" sz="1200" kern="1200" dirty="0" smtClean="0">
                <a:solidFill>
                  <a:schemeClr val="tx1"/>
                </a:solidFill>
                <a:effectLst/>
                <a:latin typeface="+mn-lt"/>
                <a:ea typeface="+mn-ea"/>
                <a:cs typeface="+mn-cs"/>
              </a:rPr>
            </a:br>
            <a:endParaRPr lang="nl-NL" sz="1200" b="1"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Go China Assen-Groningen!</a:t>
            </a:r>
            <a:r>
              <a:rPr lang="nl-NL" sz="1200" kern="1200" dirty="0" smtClean="0">
                <a:solidFill>
                  <a:schemeClr val="tx1"/>
                </a:solidFill>
                <a:effectLst/>
                <a:latin typeface="+mn-lt"/>
                <a:ea typeface="+mn-ea"/>
                <a:cs typeface="+mn-cs"/>
              </a:rPr>
              <a:t> In 2007, waar het Drents Museum en het Groninger museum de handen ineen hebben geslagen om kennis, cultuur en kunst van China te delen met als doel een zichtbare economische en maatschappelijke spin-off  te realiseren in de regio en de rest van Nederland. Rabobank heeft als presenting partner de realisatie van het project en het educatieve programma met de Go China!-bus mogelijk gemaakt. Daarnaast was intensieve samenwerking op marketing en promotie. </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In 2009 was </a:t>
            </a:r>
            <a:r>
              <a:rPr lang="nl-NL" sz="1200" b="1" kern="1200" dirty="0" smtClean="0">
                <a:solidFill>
                  <a:schemeClr val="tx1"/>
                </a:solidFill>
                <a:effectLst/>
                <a:latin typeface="+mn-lt"/>
                <a:ea typeface="+mn-ea"/>
                <a:cs typeface="+mn-cs"/>
              </a:rPr>
              <a:t>Rabobank Randmeren</a:t>
            </a:r>
            <a:r>
              <a:rPr lang="nl-NL" sz="1200" kern="1200" dirty="0" smtClean="0">
                <a:solidFill>
                  <a:schemeClr val="tx1"/>
                </a:solidFill>
                <a:effectLst/>
                <a:latin typeface="+mn-lt"/>
                <a:ea typeface="+mn-ea"/>
                <a:cs typeface="+mn-cs"/>
              </a:rPr>
              <a:t> exclusieve hoofdsponsor van de tentoonstelling JULIANA in Nationaal Museum Paleis het Loo, ter gelegenheid van de 100</a:t>
            </a:r>
            <a:r>
              <a:rPr lang="nl-NL" sz="1200" kern="1200" baseline="30000" dirty="0" smtClean="0">
                <a:solidFill>
                  <a:schemeClr val="tx1"/>
                </a:solidFill>
                <a:effectLst/>
                <a:latin typeface="+mn-lt"/>
                <a:ea typeface="+mn-ea"/>
                <a:cs typeface="+mn-cs"/>
              </a:rPr>
              <a:t>e</a:t>
            </a:r>
            <a:r>
              <a:rPr lang="nl-NL" sz="1200" kern="1200" dirty="0" smtClean="0">
                <a:solidFill>
                  <a:schemeClr val="tx1"/>
                </a:solidFill>
                <a:effectLst/>
                <a:latin typeface="+mn-lt"/>
                <a:ea typeface="+mn-ea"/>
                <a:cs typeface="+mn-cs"/>
              </a:rPr>
              <a:t> geboortedag van Juliana. We droegen de vaderlandse geschiedenis uit en stimuleerden bezoek aan Paleis het Loo.</a:t>
            </a:r>
            <a:br>
              <a:rPr lang="nl-NL" sz="1200" kern="1200" dirty="0" smtClean="0">
                <a:solidFill>
                  <a:schemeClr val="tx1"/>
                </a:solidFill>
                <a:effectLst/>
                <a:latin typeface="+mn-lt"/>
                <a:ea typeface="+mn-ea"/>
                <a:cs typeface="+mn-cs"/>
              </a:rPr>
            </a:br>
            <a:endParaRPr lang="nl-NL" sz="1200" kern="1200" dirty="0" smtClean="0">
              <a:solidFill>
                <a:srgbClr val="FF0000"/>
              </a:solidFill>
              <a:effectLst/>
              <a:latin typeface="+mn-lt"/>
              <a:ea typeface="+mn-ea"/>
              <a:cs typeface="+mn-cs"/>
            </a:endParaRPr>
          </a:p>
          <a:p>
            <a:r>
              <a:rPr lang="nl-NL" sz="1200" b="1" kern="1200" dirty="0" smtClean="0">
                <a:solidFill>
                  <a:srgbClr val="FF0000"/>
                </a:solidFill>
                <a:effectLst/>
                <a:latin typeface="+mn-lt"/>
                <a:ea typeface="+mn-ea"/>
                <a:cs typeface="+mn-cs"/>
              </a:rPr>
              <a:t>tentoonstelling Jeroen Bosch,</a:t>
            </a:r>
            <a:r>
              <a:rPr lang="nl-NL" sz="1200" b="1" kern="1200" baseline="0" dirty="0" smtClean="0">
                <a:solidFill>
                  <a:srgbClr val="FF0000"/>
                </a:solidFill>
                <a:effectLst/>
                <a:latin typeface="+mn-lt"/>
                <a:ea typeface="+mn-ea"/>
                <a:cs typeface="+mn-cs"/>
              </a:rPr>
              <a:t> Bosch 500</a:t>
            </a:r>
            <a:r>
              <a:rPr lang="nl-NL" sz="1200" b="1" kern="1200" dirty="0" smtClean="0">
                <a:solidFill>
                  <a:srgbClr val="FF0000"/>
                </a:solidFill>
                <a:effectLst/>
                <a:latin typeface="+mn-lt"/>
                <a:ea typeface="+mn-ea"/>
                <a:cs typeface="+mn-cs"/>
              </a:rPr>
              <a:t/>
            </a:r>
            <a:br>
              <a:rPr lang="nl-NL" sz="1200" b="1" kern="1200" dirty="0" smtClean="0">
                <a:solidFill>
                  <a:srgbClr val="FF0000"/>
                </a:solidFill>
                <a:effectLst/>
                <a:latin typeface="+mn-lt"/>
                <a:ea typeface="+mn-ea"/>
                <a:cs typeface="+mn-cs"/>
              </a:rPr>
            </a:br>
            <a:r>
              <a:rPr lang="nl-NL" sz="1200" b="0" kern="1200" dirty="0" smtClean="0">
                <a:solidFill>
                  <a:srgbClr val="FF0000"/>
                </a:solidFill>
                <a:effectLst/>
                <a:latin typeface="+mn-lt"/>
                <a:ea typeface="+mn-ea"/>
                <a:cs typeface="+mn-cs"/>
              </a:rPr>
              <a:t>We</a:t>
            </a:r>
            <a:r>
              <a:rPr lang="nl-NL" sz="1200" b="0" kern="1200" baseline="0" dirty="0" smtClean="0">
                <a:solidFill>
                  <a:srgbClr val="FF0000"/>
                </a:solidFill>
                <a:effectLst/>
                <a:latin typeface="+mn-lt"/>
                <a:ea typeface="+mn-ea"/>
                <a:cs typeface="+mn-cs"/>
              </a:rPr>
              <a:t> steunen deze </a:t>
            </a:r>
            <a:r>
              <a:rPr lang="nl-NL" sz="1200" kern="1200" dirty="0" smtClean="0">
                <a:solidFill>
                  <a:schemeClr val="tx1"/>
                </a:solidFill>
                <a:effectLst/>
                <a:latin typeface="+mn-lt"/>
                <a:ea typeface="+mn-ea"/>
                <a:cs typeface="+mn-cs"/>
              </a:rPr>
              <a:t>bijzondere herdenkingstentoonstelling in 2016  en bieden we onze klanten en kunstliefhebbers de gelegenheid te genieten</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van een groot gedeelte van het wereldberoemde oeuvre van </a:t>
            </a:r>
            <a:r>
              <a:rPr lang="nl-NL" sz="1200" kern="1200" dirty="0" err="1" smtClean="0">
                <a:solidFill>
                  <a:schemeClr val="tx1"/>
                </a:solidFill>
                <a:effectLst/>
                <a:latin typeface="+mn-lt"/>
                <a:ea typeface="+mn-ea"/>
                <a:cs typeface="+mn-cs"/>
              </a:rPr>
              <a:t>Jheronimus</a:t>
            </a:r>
            <a:r>
              <a:rPr lang="nl-NL" sz="1200" kern="1200" dirty="0" smtClean="0">
                <a:solidFill>
                  <a:schemeClr val="tx1"/>
                </a:solidFill>
                <a:effectLst/>
                <a:latin typeface="+mn-lt"/>
                <a:ea typeface="+mn-ea"/>
                <a:cs typeface="+mn-cs"/>
              </a:rPr>
              <a:t> Bosch te kunnen genieten.”</a:t>
            </a:r>
            <a:endParaRPr lang="nl-NL" sz="1200" b="1" kern="1200" dirty="0" smtClean="0">
              <a:solidFill>
                <a:srgbClr val="FF0000"/>
              </a:solidFill>
              <a:effectLst/>
              <a:latin typeface="+mn-lt"/>
              <a:ea typeface="+mn-ea"/>
              <a:cs typeface="+mn-cs"/>
            </a:endParaRPr>
          </a:p>
          <a:p>
            <a:endParaRPr lang="nl-NL" sz="1200" b="1"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UIT</a:t>
            </a:r>
            <a:r>
              <a:rPr lang="nl-NL" sz="1200" b="1" kern="1200" baseline="0" dirty="0" smtClean="0">
                <a:solidFill>
                  <a:schemeClr val="tx1"/>
                </a:solidFill>
                <a:effectLst/>
                <a:latin typeface="+mn-lt"/>
                <a:ea typeface="+mn-ea"/>
                <a:cs typeface="+mn-cs"/>
              </a:rPr>
              <a:t> met Rabobank</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Nu, vandaag, is het Utrecht </a:t>
            </a:r>
            <a:r>
              <a:rPr lang="nl-NL" sz="1200" kern="1200" dirty="0" err="1" smtClean="0">
                <a:solidFill>
                  <a:schemeClr val="tx1"/>
                </a:solidFill>
                <a:effectLst/>
                <a:latin typeface="+mn-lt"/>
                <a:ea typeface="+mn-ea"/>
                <a:cs typeface="+mn-cs"/>
              </a:rPr>
              <a:t>Uitfeest</a:t>
            </a:r>
            <a:r>
              <a:rPr lang="nl-NL" sz="1200" kern="1200" dirty="0" smtClean="0">
                <a:solidFill>
                  <a:schemeClr val="tx1"/>
                </a:solidFill>
                <a:effectLst/>
                <a:latin typeface="+mn-lt"/>
                <a:ea typeface="+mn-ea"/>
                <a:cs typeface="+mn-cs"/>
              </a:rPr>
              <a:t>, en onze deuren staan open voor publiek. We geven een aantal van onze culturele partners een podium zich te presenteren met kunst en muziek en in de Rabo Kunstzone is  kunstenaar Fernando </a:t>
            </a:r>
            <a:r>
              <a:rPr lang="nl-NL" sz="1200" kern="1200" dirty="0" err="1" smtClean="0">
                <a:solidFill>
                  <a:schemeClr val="tx1"/>
                </a:solidFill>
                <a:effectLst/>
                <a:latin typeface="+mn-lt"/>
                <a:ea typeface="+mn-ea"/>
                <a:cs typeface="+mn-cs"/>
              </a:rPr>
              <a:t>Sánchez</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Castillo</a:t>
            </a:r>
            <a:r>
              <a:rPr lang="nl-NL" sz="1200" kern="1200" dirty="0" smtClean="0">
                <a:solidFill>
                  <a:schemeClr val="tx1"/>
                </a:solidFill>
                <a:effectLst/>
                <a:latin typeface="+mn-lt"/>
                <a:ea typeface="+mn-ea"/>
                <a:cs typeface="+mn-cs"/>
              </a:rPr>
              <a:t> aanwezig om een nieuw werk aan de tentoonstelling toe te voegen.</a:t>
            </a:r>
          </a:p>
          <a:p>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smtClean="0">
                <a:solidFill>
                  <a:schemeClr val="tx1"/>
                </a:solidFill>
                <a:effectLst/>
                <a:latin typeface="+mn-lt"/>
                <a:ea typeface="+mn-ea"/>
                <a:cs typeface="+mn-cs"/>
              </a:rPr>
              <a:t>De Grote Kunstshow</a:t>
            </a:r>
            <a:r>
              <a:rPr lang="nl-NL"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We laten onze collectie zien in de Kunstzone, maar ook op andere manieren. 29 november, voorafgaand aan de </a:t>
            </a:r>
            <a:r>
              <a:rPr lang="nl-NL" sz="1200" kern="1200" dirty="0" err="1" smtClean="0">
                <a:solidFill>
                  <a:schemeClr val="tx1"/>
                </a:solidFill>
                <a:effectLst/>
                <a:latin typeface="+mn-lt"/>
                <a:ea typeface="+mn-ea"/>
                <a:cs typeface="+mn-cs"/>
              </a:rPr>
              <a:t>Rijksakademie</a:t>
            </a:r>
            <a:r>
              <a:rPr lang="nl-NL" sz="1200" kern="1200" dirty="0" smtClean="0">
                <a:solidFill>
                  <a:schemeClr val="tx1"/>
                </a:solidFill>
                <a:effectLst/>
                <a:latin typeface="+mn-lt"/>
                <a:ea typeface="+mn-ea"/>
                <a:cs typeface="+mn-cs"/>
              </a:rPr>
              <a:t> OPEN waar Rabobank als hoofdsponsor is verbonden, zijn werken uit de Rabo Kunstcollectie te zien in </a:t>
            </a:r>
            <a:r>
              <a:rPr lang="nl-NL" sz="1200" b="1" kern="1200" dirty="0" smtClean="0">
                <a:solidFill>
                  <a:schemeClr val="tx1"/>
                </a:solidFill>
                <a:effectLst/>
                <a:latin typeface="+mn-lt"/>
                <a:ea typeface="+mn-ea"/>
                <a:cs typeface="+mn-cs"/>
              </a:rPr>
              <a:t>De Grote Kunstshow</a:t>
            </a:r>
            <a:r>
              <a:rPr lang="nl-NL" sz="1200" kern="1200" dirty="0" smtClean="0">
                <a:solidFill>
                  <a:schemeClr val="tx1"/>
                </a:solidFill>
                <a:effectLst/>
                <a:latin typeface="+mn-lt"/>
                <a:ea typeface="+mn-ea"/>
                <a:cs typeface="+mn-cs"/>
              </a:rPr>
              <a:t>, een avond in het teken van </a:t>
            </a:r>
            <a:r>
              <a:rPr lang="nl-NL" sz="1200" kern="1200" dirty="0" err="1" smtClean="0">
                <a:solidFill>
                  <a:schemeClr val="tx1"/>
                </a:solidFill>
                <a:effectLst/>
                <a:latin typeface="+mn-lt"/>
                <a:ea typeface="+mn-ea"/>
                <a:cs typeface="+mn-cs"/>
              </a:rPr>
              <a:t>expanding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theaterin</a:t>
            </a:r>
            <a:r>
              <a:rPr lang="nl-NL" sz="1200" kern="1200" dirty="0" smtClean="0">
                <a:solidFill>
                  <a:schemeClr val="tx1"/>
                </a:solidFill>
                <a:effectLst/>
                <a:latin typeface="+mn-lt"/>
                <a:ea typeface="+mn-ea"/>
                <a:cs typeface="+mn-cs"/>
              </a:rPr>
              <a:t> de Stadsschouwburg Amsterdam.</a:t>
            </a:r>
            <a:r>
              <a:rPr lang="nl-NL" sz="1200" kern="1200" baseline="0" dirty="0" smtClean="0">
                <a:solidFill>
                  <a:schemeClr val="tx1"/>
                </a:solidFill>
                <a:effectLst/>
                <a:latin typeface="+mn-lt"/>
                <a:ea typeface="+mn-ea"/>
                <a:cs typeface="+mn-cs"/>
              </a:rPr>
              <a:t> Voor </a:t>
            </a:r>
            <a:r>
              <a:rPr lang="nl-NL" sz="1200" kern="1200" dirty="0" smtClean="0">
                <a:solidFill>
                  <a:schemeClr val="tx1"/>
                </a:solidFill>
                <a:effectLst/>
                <a:latin typeface="+mn-lt"/>
                <a:ea typeface="+mn-ea"/>
                <a:cs typeface="+mn-cs"/>
              </a:rPr>
              <a:t>het eerst wordt beeldende kunst op het podium gebracht wordt.</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C0A3828A-F0EC-45F4-90DA-5617C5E9CA56}" type="slidenum">
              <a:rPr lang="nl-NL" smtClean="0"/>
              <a:t>6</a:t>
            </a:fld>
            <a:endParaRPr lang="nl-NL" dirty="0"/>
          </a:p>
        </p:txBody>
      </p:sp>
    </p:spTree>
    <p:extLst>
      <p:ext uri="{BB962C8B-B14F-4D97-AF65-F5344CB8AC3E}">
        <p14:creationId xmlns:p14="http://schemas.microsoft.com/office/powerpoint/2010/main" val="16991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1"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u="none" kern="1200" dirty="0" smtClean="0">
                <a:solidFill>
                  <a:schemeClr val="tx1"/>
                </a:solidFill>
                <a:effectLst/>
                <a:latin typeface="+mn-lt"/>
                <a:ea typeface="+mn-ea"/>
                <a:cs typeface="+mn-cs"/>
              </a:rPr>
              <a:t>De Nederlandse Bachvereniging</a:t>
            </a:r>
            <a:br>
              <a:rPr lang="nl-NL" sz="1200" b="1" u="none"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Rabobank wil het beluisteren en waarderen van klassieke muziek stimuleren. In nauwe samenwerking met de Bachvereniging is een educatief programma, Beats</a:t>
            </a:r>
            <a:r>
              <a:rPr lang="nl-NL" sz="1200" kern="1200" baseline="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by</a:t>
            </a:r>
            <a:r>
              <a:rPr lang="nl-NL" sz="1200" kern="1200" dirty="0" smtClean="0">
                <a:solidFill>
                  <a:schemeClr val="tx1"/>
                </a:solidFill>
                <a:effectLst/>
                <a:latin typeface="+mn-lt"/>
                <a:ea typeface="+mn-ea"/>
                <a:cs typeface="+mn-cs"/>
              </a:rPr>
              <a:t> Bach, ontwikkeld voor middelbare scholen. De contacten met de scholen worden gelegd door de lokale banken. Leerlingen worden actief in contact gebracht, en luisteren soms voor de eerste keer naar klassieke muziek. Daarnaast organiseert Rabobank jaarlijks een kerstconcert met de Bachvereniging voor relaties. </a:t>
            </a:r>
            <a:r>
              <a:rPr lang="nl-NL" sz="1200" kern="1200" dirty="0" smtClean="0">
                <a:solidFill>
                  <a:srgbClr val="FF0000"/>
                </a:solidFill>
                <a:effectLst/>
                <a:latin typeface="+mn-lt"/>
                <a:ea typeface="+mn-ea"/>
                <a:cs typeface="+mn-cs"/>
              </a:rPr>
              <a:t>Wil je de aftrap van Bach in de torens nog melden?</a:t>
            </a:r>
          </a:p>
          <a:p>
            <a:endParaRPr lang="nl-NL" dirty="0"/>
          </a:p>
        </p:txBody>
      </p:sp>
      <p:sp>
        <p:nvSpPr>
          <p:cNvPr id="4" name="Tijdelijke aanduiding voor dianummer 3"/>
          <p:cNvSpPr>
            <a:spLocks noGrp="1"/>
          </p:cNvSpPr>
          <p:nvPr>
            <p:ph type="sldNum" sz="quarter" idx="10"/>
          </p:nvPr>
        </p:nvSpPr>
        <p:spPr/>
        <p:txBody>
          <a:bodyPr/>
          <a:lstStyle/>
          <a:p>
            <a:fld id="{C0A3828A-F0EC-45F4-90DA-5617C5E9CA56}" type="slidenum">
              <a:rPr lang="nl-NL" smtClean="0"/>
              <a:t>7</a:t>
            </a:fld>
            <a:endParaRPr lang="nl-NL" dirty="0"/>
          </a:p>
        </p:txBody>
      </p:sp>
    </p:spTree>
    <p:extLst>
      <p:ext uri="{BB962C8B-B14F-4D97-AF65-F5344CB8AC3E}">
        <p14:creationId xmlns:p14="http://schemas.microsoft.com/office/powerpoint/2010/main" val="2421338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Budget</a:t>
            </a:r>
          </a:p>
          <a:p>
            <a:r>
              <a:rPr lang="nl-NL" sz="1200" kern="1200" dirty="0" smtClean="0">
                <a:solidFill>
                  <a:schemeClr val="tx1"/>
                </a:solidFill>
                <a:effectLst/>
                <a:latin typeface="+mn-lt"/>
                <a:ea typeface="+mn-ea"/>
                <a:cs typeface="+mn-cs"/>
              </a:rPr>
              <a:t>We hebben op </a:t>
            </a:r>
            <a:r>
              <a:rPr lang="nl-NL" sz="1200" u="sng" kern="1200" dirty="0" smtClean="0">
                <a:solidFill>
                  <a:schemeClr val="tx1"/>
                </a:solidFill>
                <a:effectLst/>
                <a:latin typeface="+mn-lt"/>
                <a:ea typeface="+mn-ea"/>
                <a:cs typeface="+mn-cs"/>
              </a:rPr>
              <a:t>landelijk en lokaal niveau veel verbindingen</a:t>
            </a:r>
            <a:r>
              <a:rPr lang="nl-NL" sz="1200" kern="1200" dirty="0" smtClean="0">
                <a:solidFill>
                  <a:schemeClr val="tx1"/>
                </a:solidFill>
                <a:effectLst/>
                <a:latin typeface="+mn-lt"/>
                <a:ea typeface="+mn-ea"/>
                <a:cs typeface="+mn-cs"/>
              </a:rPr>
              <a:t> met organisaties en partijen in het culturele veld. Dat gaat van musea en festivals tot individuele kunstenaar, van toegang tot podiumkunsten en Rabotheaters tot culturele</a:t>
            </a:r>
            <a:r>
              <a:rPr lang="nl-NL" sz="1200" kern="1200" baseline="0" dirty="0" smtClean="0">
                <a:solidFill>
                  <a:schemeClr val="tx1"/>
                </a:solidFill>
                <a:effectLst/>
                <a:latin typeface="+mn-lt"/>
                <a:ea typeface="+mn-ea"/>
                <a:cs typeface="+mn-cs"/>
              </a:rPr>
              <a:t> educatie</a:t>
            </a:r>
            <a:r>
              <a:rPr lang="nl-NL" sz="1200" kern="1200" dirty="0" smtClean="0">
                <a:solidFill>
                  <a:schemeClr val="tx1"/>
                </a:solidFill>
                <a:effectLst/>
                <a:latin typeface="+mn-lt"/>
                <a:ea typeface="+mn-ea"/>
                <a:cs typeface="+mn-cs"/>
              </a:rPr>
              <a:t>, kortom een brede betrokkenheid. Activiteiten die een afgeleide zijn van landelijke projecten,</a:t>
            </a:r>
            <a:r>
              <a:rPr lang="nl-NL" sz="1200" kern="1200" baseline="0" dirty="0" smtClean="0">
                <a:solidFill>
                  <a:schemeClr val="tx1"/>
                </a:solidFill>
                <a:effectLst/>
                <a:latin typeface="+mn-lt"/>
                <a:ea typeface="+mn-ea"/>
                <a:cs typeface="+mn-cs"/>
              </a:rPr>
              <a:t> en eigen, lokale initiatieven. </a:t>
            </a:r>
          </a:p>
          <a:p>
            <a:endParaRPr lang="nl-NL" sz="1200" kern="1200" dirty="0" smtClean="0">
              <a:solidFill>
                <a:schemeClr val="tx1"/>
              </a:solidFill>
              <a:effectLst/>
              <a:latin typeface="+mn-lt"/>
              <a:ea typeface="+mn-ea"/>
              <a:cs typeface="+mn-cs"/>
            </a:endParaRPr>
          </a:p>
          <a:p>
            <a:endParaRPr lang="nl-NL" sz="1200" b="0" kern="1200" dirty="0" smtClean="0">
              <a:solidFill>
                <a:schemeClr val="tx1"/>
              </a:solidFill>
              <a:effectLst/>
              <a:latin typeface="+mn-lt"/>
              <a:ea typeface="+mn-ea"/>
              <a:cs typeface="+mn-cs"/>
            </a:endParaRPr>
          </a:p>
          <a:p>
            <a:r>
              <a:rPr lang="nl-NL" sz="1200" b="0" kern="1200" dirty="0" smtClean="0">
                <a:solidFill>
                  <a:schemeClr val="tx1"/>
                </a:solidFill>
                <a:effectLst/>
                <a:latin typeface="+mn-lt"/>
                <a:ea typeface="+mn-ea"/>
                <a:cs typeface="+mn-cs"/>
              </a:rPr>
              <a:t>Landelijke</a:t>
            </a:r>
            <a:r>
              <a:rPr lang="nl-NL" sz="1200" b="0" kern="1200" baseline="0" dirty="0" smtClean="0">
                <a:solidFill>
                  <a:schemeClr val="tx1"/>
                </a:solidFill>
                <a:effectLst/>
                <a:latin typeface="+mn-lt"/>
                <a:ea typeface="+mn-ea"/>
                <a:cs typeface="+mn-cs"/>
              </a:rPr>
              <a:t> initiatieven vinden een eigen doorvertaling bij de lokale banken</a:t>
            </a:r>
          </a:p>
          <a:p>
            <a:endParaRPr lang="nl-NL" sz="1200" b="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Afgelopen</a:t>
            </a:r>
            <a:r>
              <a:rPr lang="nl-NL" sz="1200" b="1" kern="1200" baseline="0" dirty="0" smtClean="0">
                <a:solidFill>
                  <a:schemeClr val="tx1"/>
                </a:solidFill>
                <a:effectLst/>
                <a:latin typeface="+mn-lt"/>
                <a:ea typeface="+mn-ea"/>
                <a:cs typeface="+mn-cs"/>
              </a:rPr>
              <a:t> jaren</a:t>
            </a:r>
            <a:endParaRPr lang="nl-NL" sz="1200" b="1"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Van Gogh Museum</a:t>
            </a:r>
            <a:r>
              <a:rPr lang="nl-NL" sz="1200" kern="1200" dirty="0" smtClean="0">
                <a:solidFill>
                  <a:schemeClr val="tx1"/>
                </a:solidFill>
                <a:effectLst/>
                <a:latin typeface="+mn-lt"/>
                <a:ea typeface="+mn-ea"/>
                <a:cs typeface="+mn-cs"/>
              </a:rPr>
              <a:t> tot 2007, vrijdagavondopenstelling, het mogelijk maken van bijzondere tentoonstellingen, de Van Gogh </a:t>
            </a:r>
            <a:r>
              <a:rPr lang="nl-NL" sz="1200" kern="1200" dirty="0" err="1" smtClean="0">
                <a:solidFill>
                  <a:schemeClr val="tx1"/>
                </a:solidFill>
                <a:effectLst/>
                <a:latin typeface="+mn-lt"/>
                <a:ea typeface="+mn-ea"/>
                <a:cs typeface="+mn-cs"/>
              </a:rPr>
              <a:t>Museumbus</a:t>
            </a:r>
            <a:r>
              <a:rPr lang="nl-NL" sz="1200" kern="1200" dirty="0" smtClean="0">
                <a:solidFill>
                  <a:schemeClr val="tx1"/>
                </a:solidFill>
                <a:effectLst/>
                <a:latin typeface="+mn-lt"/>
                <a:ea typeface="+mn-ea"/>
                <a:cs typeface="+mn-cs"/>
              </a:rPr>
              <a:t> en voordeel voor leden en klanten van Rabobank. Doelstelling was het aantal nationale bezoekers aan het museum te vergroten, kinderen kennis te laten maken met Van Gogh en b-</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-b marketing.</a:t>
            </a:r>
            <a:br>
              <a:rPr lang="nl-NL" sz="1200" kern="1200" dirty="0" smtClean="0">
                <a:solidFill>
                  <a:schemeClr val="tx1"/>
                </a:solidFill>
                <a:effectLst/>
                <a:latin typeface="+mn-lt"/>
                <a:ea typeface="+mn-ea"/>
                <a:cs typeface="+mn-cs"/>
              </a:rPr>
            </a:br>
            <a:endParaRPr lang="nl-NL" sz="1200" b="1"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Go China Assen-Groningen!</a:t>
            </a:r>
            <a:r>
              <a:rPr lang="nl-NL" sz="1200" kern="1200" dirty="0" smtClean="0">
                <a:solidFill>
                  <a:schemeClr val="tx1"/>
                </a:solidFill>
                <a:effectLst/>
                <a:latin typeface="+mn-lt"/>
                <a:ea typeface="+mn-ea"/>
                <a:cs typeface="+mn-cs"/>
              </a:rPr>
              <a:t> In 2007, waar het Drents Museum en het Groninger museum de handen ineen hebben geslagen om kennis, cultuur en kunst van China te delen met als doel een zichtbare economische en maatschappelijke spin-off  te realiseren in de regio en de rest van Nederland. Rabobank heeft als presenting partner de realisatie van het project en het educatieve programma met de Go China!-bus mogelijk gemaakt. Daarnaast was intensieve samenwerking op marketing en promotie. </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In 2009 was </a:t>
            </a:r>
            <a:r>
              <a:rPr lang="nl-NL" sz="1200" b="1" kern="1200" dirty="0" smtClean="0">
                <a:solidFill>
                  <a:schemeClr val="tx1"/>
                </a:solidFill>
                <a:effectLst/>
                <a:latin typeface="+mn-lt"/>
                <a:ea typeface="+mn-ea"/>
                <a:cs typeface="+mn-cs"/>
              </a:rPr>
              <a:t>Rabobank Randmeren</a:t>
            </a:r>
            <a:r>
              <a:rPr lang="nl-NL" sz="1200" kern="1200" dirty="0" smtClean="0">
                <a:solidFill>
                  <a:schemeClr val="tx1"/>
                </a:solidFill>
                <a:effectLst/>
                <a:latin typeface="+mn-lt"/>
                <a:ea typeface="+mn-ea"/>
                <a:cs typeface="+mn-cs"/>
              </a:rPr>
              <a:t> exclusieve hoofdsponsor van de tentoonstelling JULIANA in Nationaal Museum Paleis het Loo, ter gelegenheid van de 100</a:t>
            </a:r>
            <a:r>
              <a:rPr lang="nl-NL" sz="1200" kern="1200" baseline="30000" dirty="0" smtClean="0">
                <a:solidFill>
                  <a:schemeClr val="tx1"/>
                </a:solidFill>
                <a:effectLst/>
                <a:latin typeface="+mn-lt"/>
                <a:ea typeface="+mn-ea"/>
                <a:cs typeface="+mn-cs"/>
              </a:rPr>
              <a:t>e</a:t>
            </a:r>
            <a:r>
              <a:rPr lang="nl-NL" sz="1200" kern="1200" dirty="0" smtClean="0">
                <a:solidFill>
                  <a:schemeClr val="tx1"/>
                </a:solidFill>
                <a:effectLst/>
                <a:latin typeface="+mn-lt"/>
                <a:ea typeface="+mn-ea"/>
                <a:cs typeface="+mn-cs"/>
              </a:rPr>
              <a:t> geboortedag van Juliana. We droegen de vaderlandse geschiedenis uit en stimuleerden bezoek aan Paleis het Loo.</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endParaRPr lang="nl-NL"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u="none" kern="1200" dirty="0" smtClean="0">
                <a:solidFill>
                  <a:schemeClr val="tx1"/>
                </a:solidFill>
                <a:effectLst/>
                <a:latin typeface="+mn-lt"/>
                <a:ea typeface="+mn-ea"/>
                <a:cs typeface="+mn-cs"/>
              </a:rPr>
              <a:t>NU</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u="none" kern="1200" dirty="0" smtClean="0">
                <a:solidFill>
                  <a:schemeClr val="tx1"/>
                </a:solidFill>
                <a:effectLst/>
                <a:latin typeface="+mn-lt"/>
                <a:ea typeface="+mn-ea"/>
                <a:cs typeface="+mn-cs"/>
              </a:rPr>
              <a:t>De Nederlandse Bachvereniging</a:t>
            </a:r>
            <a:br>
              <a:rPr lang="nl-NL" sz="1200" b="1" u="none"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Rabobank wil het beluisteren en waarderen van klassieke muziek stimuleren. In nauwe samenwerking met de Bachvereniging is een educatief programma, Beats</a:t>
            </a:r>
            <a:r>
              <a:rPr lang="nl-NL" sz="1200" kern="1200" baseline="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by</a:t>
            </a:r>
            <a:r>
              <a:rPr lang="nl-NL" sz="1200" kern="1200" dirty="0" smtClean="0">
                <a:solidFill>
                  <a:schemeClr val="tx1"/>
                </a:solidFill>
                <a:effectLst/>
                <a:latin typeface="+mn-lt"/>
                <a:ea typeface="+mn-ea"/>
                <a:cs typeface="+mn-cs"/>
              </a:rPr>
              <a:t> Bach, ontwikkeld voor middelbare scholen. De contacten met de scholen worden gelegd door de lokale banken. Leerlingen worden actief in contact gebracht, en luisteren soms voor de eerste keer naar klassieke muziek. Daarnaast organiseert Rabobank jaarlijks een kerstconcert met de Bachvereniging voor relaties. </a:t>
            </a:r>
            <a:r>
              <a:rPr lang="nl-NL" sz="1200" kern="1200" dirty="0" smtClean="0">
                <a:solidFill>
                  <a:srgbClr val="FF0000"/>
                </a:solidFill>
                <a:effectLst/>
                <a:latin typeface="+mn-lt"/>
                <a:ea typeface="+mn-ea"/>
                <a:cs typeface="+mn-cs"/>
              </a:rPr>
              <a:t>Wil je de aftrap van Bach in de torens nog melden?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rgbClr val="FF0000"/>
              </a:solidFill>
              <a:effectLst/>
              <a:latin typeface="+mn-lt"/>
              <a:ea typeface="+mn-ea"/>
              <a:cs typeface="+mn-cs"/>
            </a:endParaRPr>
          </a:p>
          <a:p>
            <a:r>
              <a:rPr lang="nl-NL" sz="1200" b="1" kern="1200" dirty="0" smtClean="0">
                <a:solidFill>
                  <a:srgbClr val="FF0000"/>
                </a:solidFill>
                <a:effectLst/>
                <a:latin typeface="+mn-lt"/>
                <a:ea typeface="+mn-ea"/>
                <a:cs typeface="+mn-cs"/>
              </a:rPr>
              <a:t>tentoonstelling Jeroen Bosch,</a:t>
            </a:r>
            <a:r>
              <a:rPr lang="nl-NL" sz="1200" b="1" kern="1200" baseline="0" dirty="0" smtClean="0">
                <a:solidFill>
                  <a:srgbClr val="FF0000"/>
                </a:solidFill>
                <a:effectLst/>
                <a:latin typeface="+mn-lt"/>
                <a:ea typeface="+mn-ea"/>
                <a:cs typeface="+mn-cs"/>
              </a:rPr>
              <a:t> Bosch 500</a:t>
            </a:r>
            <a:r>
              <a:rPr lang="nl-NL" sz="1200" b="1" kern="1200" dirty="0" smtClean="0">
                <a:solidFill>
                  <a:srgbClr val="FF0000"/>
                </a:solidFill>
                <a:effectLst/>
                <a:latin typeface="+mn-lt"/>
                <a:ea typeface="+mn-ea"/>
                <a:cs typeface="+mn-cs"/>
              </a:rPr>
              <a:t/>
            </a:r>
            <a:br>
              <a:rPr lang="nl-NL" sz="1200" b="1" kern="1200" dirty="0" smtClean="0">
                <a:solidFill>
                  <a:srgbClr val="FF0000"/>
                </a:solidFill>
                <a:effectLst/>
                <a:latin typeface="+mn-lt"/>
                <a:ea typeface="+mn-ea"/>
                <a:cs typeface="+mn-cs"/>
              </a:rPr>
            </a:br>
            <a:r>
              <a:rPr lang="nl-NL" sz="1200" b="0" kern="1200" dirty="0" smtClean="0">
                <a:solidFill>
                  <a:srgbClr val="FF0000"/>
                </a:solidFill>
                <a:effectLst/>
                <a:latin typeface="+mn-lt"/>
                <a:ea typeface="+mn-ea"/>
                <a:cs typeface="+mn-cs"/>
              </a:rPr>
              <a:t>We</a:t>
            </a:r>
            <a:r>
              <a:rPr lang="nl-NL" sz="1200" b="0" kern="1200" baseline="0" dirty="0" smtClean="0">
                <a:solidFill>
                  <a:srgbClr val="FF0000"/>
                </a:solidFill>
                <a:effectLst/>
                <a:latin typeface="+mn-lt"/>
                <a:ea typeface="+mn-ea"/>
                <a:cs typeface="+mn-cs"/>
              </a:rPr>
              <a:t> steunen deze </a:t>
            </a:r>
            <a:r>
              <a:rPr lang="nl-NL" sz="1200" kern="1200" dirty="0" smtClean="0">
                <a:solidFill>
                  <a:schemeClr val="tx1"/>
                </a:solidFill>
                <a:effectLst/>
                <a:latin typeface="+mn-lt"/>
                <a:ea typeface="+mn-ea"/>
                <a:cs typeface="+mn-cs"/>
              </a:rPr>
              <a:t>bijzondere herdenkingstentoonstelling in 2016  en bieden we onze klanten en kunstliefhebbers de gelegenheid te genieten</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van een groot gedeelte van het wereldberoemde oeuvre van </a:t>
            </a:r>
            <a:r>
              <a:rPr lang="nl-NL" sz="1200" kern="1200" dirty="0" err="1" smtClean="0">
                <a:solidFill>
                  <a:schemeClr val="tx1"/>
                </a:solidFill>
                <a:effectLst/>
                <a:latin typeface="+mn-lt"/>
                <a:ea typeface="+mn-ea"/>
                <a:cs typeface="+mn-cs"/>
              </a:rPr>
              <a:t>Jheronimus</a:t>
            </a:r>
            <a:r>
              <a:rPr lang="nl-NL" sz="1200" kern="1200" dirty="0" smtClean="0">
                <a:solidFill>
                  <a:schemeClr val="tx1"/>
                </a:solidFill>
                <a:effectLst/>
                <a:latin typeface="+mn-lt"/>
                <a:ea typeface="+mn-ea"/>
                <a:cs typeface="+mn-cs"/>
              </a:rPr>
              <a:t> Bosch te kunnen genieten.”</a:t>
            </a:r>
            <a:endParaRPr lang="nl-NL" sz="1200" b="1" kern="1200" dirty="0" smtClean="0">
              <a:solidFill>
                <a:srgbClr val="FF0000"/>
              </a:solidFill>
              <a:effectLst/>
              <a:latin typeface="+mn-lt"/>
              <a:ea typeface="+mn-ea"/>
              <a:cs typeface="+mn-cs"/>
            </a:endParaRPr>
          </a:p>
          <a:p>
            <a:endParaRPr lang="nl-NL" sz="1200" b="1"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UIT</a:t>
            </a:r>
            <a:r>
              <a:rPr lang="nl-NL" sz="1200" b="1" kern="1200" baseline="0" dirty="0" smtClean="0">
                <a:solidFill>
                  <a:schemeClr val="tx1"/>
                </a:solidFill>
                <a:effectLst/>
                <a:latin typeface="+mn-lt"/>
                <a:ea typeface="+mn-ea"/>
                <a:cs typeface="+mn-cs"/>
              </a:rPr>
              <a:t> met Rabobank</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Nu, vandaag, is het Utrecht </a:t>
            </a:r>
            <a:r>
              <a:rPr lang="nl-NL" sz="1200" kern="1200" dirty="0" err="1" smtClean="0">
                <a:solidFill>
                  <a:schemeClr val="tx1"/>
                </a:solidFill>
                <a:effectLst/>
                <a:latin typeface="+mn-lt"/>
                <a:ea typeface="+mn-ea"/>
                <a:cs typeface="+mn-cs"/>
              </a:rPr>
              <a:t>Uitfeest</a:t>
            </a:r>
            <a:r>
              <a:rPr lang="nl-NL" sz="1200" kern="1200" dirty="0" smtClean="0">
                <a:solidFill>
                  <a:schemeClr val="tx1"/>
                </a:solidFill>
                <a:effectLst/>
                <a:latin typeface="+mn-lt"/>
                <a:ea typeface="+mn-ea"/>
                <a:cs typeface="+mn-cs"/>
              </a:rPr>
              <a:t>, en onze deuren staan open voor publiek. We geven een aantal van onze culturele partners een podium zich te presenteren met kunst en muziek en in de Rabo Kunstzone is  kunstenaar Fernando </a:t>
            </a:r>
            <a:r>
              <a:rPr lang="nl-NL" sz="1200" kern="1200" dirty="0" err="1" smtClean="0">
                <a:solidFill>
                  <a:schemeClr val="tx1"/>
                </a:solidFill>
                <a:effectLst/>
                <a:latin typeface="+mn-lt"/>
                <a:ea typeface="+mn-ea"/>
                <a:cs typeface="+mn-cs"/>
              </a:rPr>
              <a:t>Sánchez</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Castillo</a:t>
            </a:r>
            <a:r>
              <a:rPr lang="nl-NL" sz="1200" kern="1200" dirty="0" smtClean="0">
                <a:solidFill>
                  <a:schemeClr val="tx1"/>
                </a:solidFill>
                <a:effectLst/>
                <a:latin typeface="+mn-lt"/>
                <a:ea typeface="+mn-ea"/>
                <a:cs typeface="+mn-cs"/>
              </a:rPr>
              <a:t> aanwezig om een nieuw werk aan de tentoonstelling toe te voegen.</a:t>
            </a:r>
          </a:p>
          <a:p>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smtClean="0">
                <a:solidFill>
                  <a:schemeClr val="tx1"/>
                </a:solidFill>
                <a:effectLst/>
                <a:latin typeface="+mn-lt"/>
                <a:ea typeface="+mn-ea"/>
                <a:cs typeface="+mn-cs"/>
              </a:rPr>
              <a:t>De Grote Kunstshow</a:t>
            </a:r>
            <a:r>
              <a:rPr lang="nl-NL"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We laten onze collectie zien in de Kunstzone, maar ook op andere manieren. 29 november, voorafgaand aan de Rijksakademie OPEN waar Rabobank als hoofdsponsor is verbonden, zijn werken uit de Rabo Kunstcollectie te zien in </a:t>
            </a:r>
            <a:r>
              <a:rPr lang="nl-NL" sz="1200" b="1" kern="1200" dirty="0" smtClean="0">
                <a:solidFill>
                  <a:schemeClr val="tx1"/>
                </a:solidFill>
                <a:effectLst/>
                <a:latin typeface="+mn-lt"/>
                <a:ea typeface="+mn-ea"/>
                <a:cs typeface="+mn-cs"/>
              </a:rPr>
              <a:t>De Grote Kunstshow</a:t>
            </a:r>
            <a:r>
              <a:rPr lang="nl-NL" sz="1200" kern="1200" dirty="0" smtClean="0">
                <a:solidFill>
                  <a:schemeClr val="tx1"/>
                </a:solidFill>
                <a:effectLst/>
                <a:latin typeface="+mn-lt"/>
                <a:ea typeface="+mn-ea"/>
                <a:cs typeface="+mn-cs"/>
              </a:rPr>
              <a:t>, een avond in het teken van </a:t>
            </a:r>
            <a:r>
              <a:rPr lang="nl-NL" sz="1200" kern="1200" dirty="0" err="1" smtClean="0">
                <a:solidFill>
                  <a:schemeClr val="tx1"/>
                </a:solidFill>
                <a:effectLst/>
                <a:latin typeface="+mn-lt"/>
                <a:ea typeface="+mn-ea"/>
                <a:cs typeface="+mn-cs"/>
              </a:rPr>
              <a:t>expanding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theaterin</a:t>
            </a:r>
            <a:r>
              <a:rPr lang="nl-NL" sz="1200" kern="1200" dirty="0" smtClean="0">
                <a:solidFill>
                  <a:schemeClr val="tx1"/>
                </a:solidFill>
                <a:effectLst/>
                <a:latin typeface="+mn-lt"/>
                <a:ea typeface="+mn-ea"/>
                <a:cs typeface="+mn-cs"/>
              </a:rPr>
              <a:t> de Stadsschouwburg Amsterdam.</a:t>
            </a:r>
            <a:r>
              <a:rPr lang="nl-NL" sz="1200" kern="1200" baseline="0" dirty="0" smtClean="0">
                <a:solidFill>
                  <a:schemeClr val="tx1"/>
                </a:solidFill>
                <a:effectLst/>
                <a:latin typeface="+mn-lt"/>
                <a:ea typeface="+mn-ea"/>
                <a:cs typeface="+mn-cs"/>
              </a:rPr>
              <a:t> Voor </a:t>
            </a:r>
            <a:r>
              <a:rPr lang="nl-NL" sz="1200" kern="1200" dirty="0" smtClean="0">
                <a:solidFill>
                  <a:schemeClr val="tx1"/>
                </a:solidFill>
                <a:effectLst/>
                <a:latin typeface="+mn-lt"/>
                <a:ea typeface="+mn-ea"/>
                <a:cs typeface="+mn-cs"/>
              </a:rPr>
              <a:t>het eerst wordt beeldende kunst op het podium gebracht wordt.</a:t>
            </a:r>
          </a:p>
          <a:p>
            <a:endParaRPr lang="nl-NL" dirty="0"/>
          </a:p>
        </p:txBody>
      </p:sp>
      <p:sp>
        <p:nvSpPr>
          <p:cNvPr id="4" name="Tijdelijke aanduiding voor dianummer 3"/>
          <p:cNvSpPr>
            <a:spLocks noGrp="1"/>
          </p:cNvSpPr>
          <p:nvPr>
            <p:ph type="sldNum" sz="quarter" idx="10"/>
          </p:nvPr>
        </p:nvSpPr>
        <p:spPr/>
        <p:txBody>
          <a:bodyPr/>
          <a:lstStyle/>
          <a:p>
            <a:fld id="{C0A3828A-F0EC-45F4-90DA-5617C5E9CA56}" type="slidenum">
              <a:rPr lang="nl-NL" smtClean="0"/>
              <a:t>8</a:t>
            </a:fld>
            <a:endParaRPr lang="nl-NL" dirty="0"/>
          </a:p>
        </p:txBody>
      </p:sp>
    </p:spTree>
    <p:extLst>
      <p:ext uri="{BB962C8B-B14F-4D97-AF65-F5344CB8AC3E}">
        <p14:creationId xmlns:p14="http://schemas.microsoft.com/office/powerpoint/2010/main" val="261074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Lokale banken </a:t>
            </a:r>
          </a:p>
          <a:p>
            <a:r>
              <a:rPr lang="nl-NL" sz="1200" kern="1200" dirty="0" smtClean="0">
                <a:solidFill>
                  <a:schemeClr val="tx1"/>
                </a:solidFill>
                <a:effectLst/>
                <a:latin typeface="+mn-lt"/>
                <a:ea typeface="+mn-ea"/>
                <a:cs typeface="+mn-cs"/>
              </a:rPr>
              <a:t>Het totale sponsorbudget van lokale banken is ruim 30 miljoen, waarvan 29% aan cultuur wordt besteedt</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Rabo </a:t>
            </a:r>
            <a:r>
              <a:rPr lang="nl-NL" sz="1200" kern="1200" dirty="0" err="1" smtClean="0">
                <a:solidFill>
                  <a:schemeClr val="tx1"/>
                </a:solidFill>
                <a:effectLst/>
                <a:latin typeface="+mn-lt"/>
                <a:ea typeface="+mn-ea"/>
                <a:cs typeface="+mn-cs"/>
              </a:rPr>
              <a:t>Museumdag</a:t>
            </a:r>
            <a:r>
              <a:rPr lang="nl-NL" sz="1200" kern="1200" dirty="0" smtClean="0">
                <a:solidFill>
                  <a:schemeClr val="tx1"/>
                </a:solidFill>
                <a:effectLst/>
                <a:latin typeface="+mn-lt"/>
                <a:ea typeface="+mn-ea"/>
                <a:cs typeface="+mn-cs"/>
              </a:rPr>
              <a:t> is een lokaal, succesvol en uniek initiatief. Sinds 2003 wordt de Rabo </a:t>
            </a:r>
            <a:r>
              <a:rPr lang="nl-NL" sz="1200" kern="1200" dirty="0" err="1" smtClean="0">
                <a:solidFill>
                  <a:schemeClr val="tx1"/>
                </a:solidFill>
                <a:effectLst/>
                <a:latin typeface="+mn-lt"/>
                <a:ea typeface="+mn-ea"/>
                <a:cs typeface="+mn-cs"/>
              </a:rPr>
              <a:t>Museumdag</a:t>
            </a:r>
            <a:r>
              <a:rPr lang="nl-NL" sz="1200" kern="1200" dirty="0" smtClean="0">
                <a:solidFill>
                  <a:schemeClr val="tx1"/>
                </a:solidFill>
                <a:effectLst/>
                <a:latin typeface="+mn-lt"/>
                <a:ea typeface="+mn-ea"/>
                <a:cs typeface="+mn-cs"/>
              </a:rPr>
              <a:t> in Groningen georganiseerd door Rabobank. Sinds 2009 doen de lokale Rabobanken in Drenthe mee en sinds 2011 ook die in Friesland. In 2012 participeerden 61 musea met speciale activiteiten en aanbiedingen en bezochten 21.500 leden van Rabobank een museum. 26 oktober as  is de volgende editie.</a:t>
            </a:r>
            <a:br>
              <a:rPr lang="nl-NL" sz="1200" kern="1200" dirty="0" smtClean="0">
                <a:solidFill>
                  <a:schemeClr val="tx1"/>
                </a:solidFill>
                <a:effectLst/>
                <a:latin typeface="+mn-lt"/>
                <a:ea typeface="+mn-ea"/>
                <a:cs typeface="+mn-cs"/>
              </a:rPr>
            </a:br>
            <a:r>
              <a:rPr lang="nl-NL" sz="1200" b="1" kern="1200" dirty="0" smtClean="0">
                <a:solidFill>
                  <a:schemeClr val="tx1"/>
                </a:solidFill>
                <a:effectLst/>
                <a:latin typeface="+mn-lt"/>
                <a:ea typeface="+mn-ea"/>
                <a:cs typeface="+mn-cs"/>
              </a:rPr>
              <a:t>Rabobank Den Bosch </a:t>
            </a:r>
            <a:r>
              <a:rPr lang="nl-NL" sz="1200" kern="1200" dirty="0" smtClean="0">
                <a:solidFill>
                  <a:schemeClr val="tx1"/>
                </a:solidFill>
                <a:effectLst/>
                <a:latin typeface="+mn-lt"/>
                <a:ea typeface="+mn-ea"/>
                <a:cs typeface="+mn-cs"/>
              </a:rPr>
              <a:t>– hoofdsponsor </a:t>
            </a:r>
            <a:r>
              <a:rPr lang="nl-NL" dirty="0" smtClean="0"/>
              <a:t>Noord Brabants</a:t>
            </a:r>
            <a:r>
              <a:rPr lang="nl-NL" baseline="0" dirty="0" smtClean="0"/>
              <a:t> Museum</a:t>
            </a:r>
          </a:p>
          <a:p>
            <a:r>
              <a:rPr lang="nl-NL" b="1" baseline="0" dirty="0" smtClean="0"/>
              <a:t>Rabobank Utrecht </a:t>
            </a:r>
            <a:r>
              <a:rPr lang="nl-NL" baseline="0" dirty="0" smtClean="0"/>
              <a:t>– Centraal Museum</a:t>
            </a:r>
          </a:p>
          <a:p>
            <a:r>
              <a:rPr lang="nl-NL" b="1" baseline="0" dirty="0" smtClean="0"/>
              <a:t>Rabobank IJssel-Delta</a:t>
            </a:r>
            <a:r>
              <a:rPr lang="nl-NL" baseline="0" dirty="0" smtClean="0"/>
              <a:t>, In 2013  Prikkels, een intern programma met, cultuur om sociale innovatie onder medewerkers te stimuleren.</a:t>
            </a:r>
            <a:br>
              <a:rPr lang="nl-NL" baseline="0" dirty="0" smtClean="0"/>
            </a:br>
            <a:r>
              <a:rPr lang="nl-NL" b="1" baseline="0" dirty="0" smtClean="0"/>
              <a:t>Rabobank Rijk van Nijmegen </a:t>
            </a:r>
            <a:r>
              <a:rPr lang="nl-NL" baseline="0" dirty="0" smtClean="0"/>
              <a:t>is sponsor van het </a:t>
            </a:r>
            <a:r>
              <a:rPr lang="nl-NL" baseline="0" dirty="0" err="1" smtClean="0"/>
              <a:t>Muzieum</a:t>
            </a:r>
            <a:r>
              <a:rPr lang="nl-NL"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b="1" kern="1200" dirty="0" smtClean="0">
                <a:solidFill>
                  <a:schemeClr val="tx1"/>
                </a:solidFill>
                <a:effectLst/>
                <a:latin typeface="+mn-lt"/>
                <a:ea typeface="+mn-ea"/>
                <a:cs typeface="+mn-cs"/>
              </a:rPr>
              <a:t>Rabobank</a:t>
            </a:r>
            <a:r>
              <a:rPr lang="nl-NL" sz="1200" b="1" kern="1200" baseline="0" dirty="0" smtClean="0">
                <a:solidFill>
                  <a:schemeClr val="tx1"/>
                </a:solidFill>
                <a:effectLst/>
                <a:latin typeface="+mn-lt"/>
                <a:ea typeface="+mn-ea"/>
                <a:cs typeface="+mn-cs"/>
              </a:rPr>
              <a:t> Amsterdam </a:t>
            </a:r>
            <a:r>
              <a:rPr lang="nl-NL" sz="1200" kern="1200" dirty="0" smtClean="0">
                <a:solidFill>
                  <a:schemeClr val="tx1"/>
                </a:solidFill>
                <a:effectLst/>
                <a:latin typeface="+mn-lt"/>
                <a:ea typeface="+mn-ea"/>
                <a:cs typeface="+mn-cs"/>
              </a:rPr>
              <a:t>is onder</a:t>
            </a:r>
            <a:r>
              <a:rPr lang="nl-NL" sz="1200" kern="1200" baseline="0" dirty="0" smtClean="0">
                <a:solidFill>
                  <a:schemeClr val="tx1"/>
                </a:solidFill>
                <a:effectLst/>
                <a:latin typeface="+mn-lt"/>
                <a:ea typeface="+mn-ea"/>
                <a:cs typeface="+mn-cs"/>
              </a:rPr>
              <a:t> meer actief als sponsor van de Stadsschouwburg, de Melkweg, Rijksakademie OPEN </a:t>
            </a:r>
            <a:r>
              <a:rPr lang="nl-NL" sz="1200" kern="1200" dirty="0" smtClean="0">
                <a:solidFill>
                  <a:schemeClr val="tx1"/>
                </a:solidFill>
                <a:effectLst/>
                <a:latin typeface="+mn-lt"/>
                <a:ea typeface="+mn-ea"/>
                <a:cs typeface="+mn-cs"/>
              </a:rPr>
              <a:t>(Veel </a:t>
            </a:r>
            <a:r>
              <a:rPr lang="nl-NL" sz="1200" kern="1200" dirty="0" err="1" smtClean="0">
                <a:solidFill>
                  <a:schemeClr val="tx1"/>
                </a:solidFill>
                <a:effectLst/>
                <a:latin typeface="+mn-lt"/>
                <a:ea typeface="+mn-ea"/>
                <a:cs typeface="+mn-cs"/>
              </a:rPr>
              <a:t>residents</a:t>
            </a:r>
            <a:r>
              <a:rPr lang="nl-NL" sz="1200" kern="1200" dirty="0" smtClean="0">
                <a:solidFill>
                  <a:schemeClr val="tx1"/>
                </a:solidFill>
                <a:effectLst/>
                <a:latin typeface="+mn-lt"/>
                <a:ea typeface="+mn-ea"/>
                <a:cs typeface="+mn-cs"/>
              </a:rPr>
              <a:t> van de Rijksakademie</a:t>
            </a:r>
            <a:r>
              <a:rPr lang="nl-NL" sz="1200" kern="1200" baseline="0" dirty="0" smtClean="0">
                <a:solidFill>
                  <a:schemeClr val="tx1"/>
                </a:solidFill>
                <a:effectLst/>
                <a:latin typeface="+mn-lt"/>
                <a:ea typeface="+mn-ea"/>
                <a:cs typeface="+mn-cs"/>
              </a:rPr>
              <a:t> van Beeldende Kunsten zijn vertegenwoordigt in de Rabobank Kunstcollectie), en natuurlijk het Stedelijk Museum. Rabobank Amsterdam en het Stedelijk delen het belang van de internationale positie van Amsterdam. Met de samenwerking draagt de bank bij aan de internationale positie, het leef- en vestigingsklimaat in de stad, waar kunst- en cultuur belangrijk voor zijn. Samen met het Stedelijk wil Rabobank Amsterdam kunst breed toegankelijk maken. Om de ambitie te realiseren is Rabobank Amsterdam een meerjarige samenwerking aangegaan. </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C0A3828A-F0EC-45F4-90DA-5617C5E9CA56}" type="slidenum">
              <a:rPr lang="nl-NL" smtClean="0"/>
              <a:t>9</a:t>
            </a:fld>
            <a:endParaRPr lang="nl-NL" dirty="0"/>
          </a:p>
        </p:txBody>
      </p:sp>
    </p:spTree>
    <p:extLst>
      <p:ext uri="{BB962C8B-B14F-4D97-AF65-F5344CB8AC3E}">
        <p14:creationId xmlns:p14="http://schemas.microsoft.com/office/powerpoint/2010/main" val="3993993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3.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1" name="Tijdelijke aanduiding voor afbeelding 2"/>
          <p:cNvSpPr>
            <a:spLocks noGrp="1"/>
          </p:cNvSpPr>
          <p:nvPr>
            <p:ph type="pic" idx="12" hasCustomPrompt="1"/>
          </p:nvPr>
        </p:nvSpPr>
        <p:spPr>
          <a:xfrm>
            <a:off x="1" y="584200"/>
            <a:ext cx="7399866" cy="4787295"/>
          </a:xfrm>
        </p:spPr>
        <p:txBody>
          <a:bodyPr tIns="864000" anchor="ctr"/>
          <a:lstStyle>
            <a:lvl1pPr marL="0" indent="0" algn="ctr">
              <a:buNone/>
              <a:defRPr sz="1200" b="0" i="0" baseline="0">
                <a:solidFill>
                  <a:schemeClr val="tx2"/>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Laad foto in en plaats deze naar Achtergrond</a:t>
            </a:r>
            <a:br>
              <a:rPr lang="nl-NL" dirty="0" smtClean="0"/>
            </a:br>
            <a:r>
              <a:rPr lang="nl-NL" dirty="0" smtClean="0"/>
              <a:t>(Foto wordt automatisch gecentreerd)</a:t>
            </a:r>
            <a:endParaRPr lang="nl-NL" dirty="0"/>
          </a:p>
        </p:txBody>
      </p:sp>
      <p:sp>
        <p:nvSpPr>
          <p:cNvPr id="6" name="Rechthoek 5"/>
          <p:cNvSpPr/>
          <p:nvPr userDrawn="1"/>
        </p:nvSpPr>
        <p:spPr>
          <a:xfrm>
            <a:off x="7767424" y="0"/>
            <a:ext cx="1009015" cy="14846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999"/>
            <a:endParaRPr lang="nl-NL" dirty="0">
              <a:solidFill>
                <a:srgbClr val="EAEAEA"/>
              </a:solidFill>
            </a:endParaRPr>
          </a:p>
        </p:txBody>
      </p:sp>
      <p:sp>
        <p:nvSpPr>
          <p:cNvPr id="2" name="Titel 1"/>
          <p:cNvSpPr>
            <a:spLocks noGrp="1"/>
          </p:cNvSpPr>
          <p:nvPr>
            <p:ph type="ctrTitle" hasCustomPrompt="1"/>
          </p:nvPr>
        </p:nvSpPr>
        <p:spPr>
          <a:xfrm>
            <a:off x="1678171" y="3776875"/>
            <a:ext cx="6980054" cy="1411074"/>
          </a:xfrm>
          <a:prstGeom prst="roundRect">
            <a:avLst>
              <a:gd name="adj" fmla="val 5773"/>
            </a:avLst>
          </a:prstGeom>
          <a:solidFill>
            <a:schemeClr val="tx2">
              <a:alpha val="90000"/>
            </a:schemeClr>
          </a:solidFill>
          <a:ln w="63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0000" tIns="108000" rIns="91440" bIns="45720" numCol="1" spcCol="0" rtlCol="0" fromWordArt="0" anchor="t" anchorCtr="0" forceAA="0" compatLnSpc="1">
            <a:prstTxWarp prst="textNoShape">
              <a:avLst/>
            </a:prstTxWarp>
            <a:noAutofit/>
          </a:bodyPr>
          <a:lstStyle>
            <a:lvl1pPr marL="0" algn="l" defTabSz="456999" rtl="0" eaLnBrk="1" latinLnBrk="0" hangingPunct="1">
              <a:defRPr lang="nl-NL" sz="3800" kern="1200" baseline="0" dirty="0">
                <a:solidFill>
                  <a:schemeClr val="bg1"/>
                </a:solidFill>
                <a:latin typeface="+mj-lt"/>
                <a:ea typeface="+mn-ea"/>
                <a:cs typeface="+mn-cs"/>
              </a:defRPr>
            </a:lvl1pPr>
          </a:lstStyle>
          <a:p>
            <a:r>
              <a:rPr lang="nl-NL" dirty="0" smtClean="0"/>
              <a:t>Titel van de presentatie,</a:t>
            </a:r>
            <a:br>
              <a:rPr lang="nl-NL" dirty="0" smtClean="0"/>
            </a:br>
            <a:r>
              <a:rPr lang="nl-NL" dirty="0" smtClean="0"/>
              <a:t>maximaal 2 regels</a:t>
            </a:r>
            <a:endParaRPr lang="nl-NL" dirty="0"/>
          </a:p>
        </p:txBody>
      </p:sp>
      <p:sp>
        <p:nvSpPr>
          <p:cNvPr id="3" name="Subtitel 2"/>
          <p:cNvSpPr>
            <a:spLocks noGrp="1"/>
          </p:cNvSpPr>
          <p:nvPr>
            <p:ph type="subTitle" idx="1" hasCustomPrompt="1"/>
          </p:nvPr>
        </p:nvSpPr>
        <p:spPr>
          <a:xfrm>
            <a:off x="1678172" y="5361705"/>
            <a:ext cx="6980052" cy="535607"/>
          </a:xfrm>
          <a:prstGeom prst="roundRect">
            <a:avLst/>
          </a:prstGeom>
          <a:solidFill>
            <a:schemeClr val="accent2">
              <a:alpha val="90000"/>
            </a:schemeClr>
          </a:solidFill>
          <a:ln w="63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0000" tIns="45720" rIns="91440" bIns="45720" numCol="1" spcCol="0" rtlCol="0" fromWordArt="0" anchor="ctr" anchorCtr="0" forceAA="0" compatLnSpc="1">
            <a:prstTxWarp prst="textNoShape">
              <a:avLst/>
            </a:prstTxWarp>
            <a:noAutofit/>
          </a:bodyPr>
          <a:lstStyle>
            <a:lvl1pPr marL="0" indent="0" algn="l" defTabSz="456999" rtl="0" eaLnBrk="1" latinLnBrk="0" hangingPunct="1">
              <a:lnSpc>
                <a:spcPct val="95000"/>
              </a:lnSpc>
              <a:spcBef>
                <a:spcPct val="0"/>
              </a:spcBef>
              <a:buNone/>
              <a:defRPr lang="nl-NL" sz="2000" b="1" i="1" kern="1200" dirty="0">
                <a:solidFill>
                  <a:schemeClr val="bg1"/>
                </a:solidFill>
                <a:latin typeface="+mj-lt"/>
                <a:ea typeface="+mn-ea"/>
                <a:cs typeface="+mn-cs"/>
              </a:defRPr>
            </a:lvl1pPr>
            <a:lvl2pPr marL="456999" indent="0" algn="ctr">
              <a:buNone/>
              <a:defRPr>
                <a:solidFill>
                  <a:schemeClr val="tx1">
                    <a:tint val="75000"/>
                  </a:schemeClr>
                </a:solidFill>
              </a:defRPr>
            </a:lvl2pPr>
            <a:lvl3pPr marL="913999" indent="0" algn="ctr">
              <a:buNone/>
              <a:defRPr>
                <a:solidFill>
                  <a:schemeClr val="tx1">
                    <a:tint val="75000"/>
                  </a:schemeClr>
                </a:solidFill>
              </a:defRPr>
            </a:lvl3pPr>
            <a:lvl4pPr marL="1370998" indent="0" algn="ctr">
              <a:buNone/>
              <a:defRPr>
                <a:solidFill>
                  <a:schemeClr val="tx1">
                    <a:tint val="75000"/>
                  </a:schemeClr>
                </a:solidFill>
              </a:defRPr>
            </a:lvl4pPr>
            <a:lvl5pPr marL="1827997" indent="0" algn="ctr">
              <a:buNone/>
              <a:defRPr>
                <a:solidFill>
                  <a:schemeClr val="tx1">
                    <a:tint val="75000"/>
                  </a:schemeClr>
                </a:solidFill>
              </a:defRPr>
            </a:lvl5pPr>
            <a:lvl6pPr marL="2284997" indent="0" algn="ctr">
              <a:buNone/>
              <a:defRPr>
                <a:solidFill>
                  <a:schemeClr val="tx1">
                    <a:tint val="75000"/>
                  </a:schemeClr>
                </a:solidFill>
              </a:defRPr>
            </a:lvl6pPr>
            <a:lvl7pPr marL="2741997" indent="0" algn="ctr">
              <a:buNone/>
              <a:defRPr>
                <a:solidFill>
                  <a:schemeClr val="tx1">
                    <a:tint val="75000"/>
                  </a:schemeClr>
                </a:solidFill>
              </a:defRPr>
            </a:lvl7pPr>
            <a:lvl8pPr marL="3198995" indent="0" algn="ctr">
              <a:buNone/>
              <a:defRPr>
                <a:solidFill>
                  <a:schemeClr val="tx1">
                    <a:tint val="75000"/>
                  </a:schemeClr>
                </a:solidFill>
              </a:defRPr>
            </a:lvl8pPr>
            <a:lvl9pPr marL="3655995" indent="0" algn="ctr">
              <a:buNone/>
              <a:defRPr>
                <a:solidFill>
                  <a:schemeClr val="tx1">
                    <a:tint val="75000"/>
                  </a:schemeClr>
                </a:solidFill>
              </a:defRPr>
            </a:lvl9pPr>
          </a:lstStyle>
          <a:p>
            <a:r>
              <a:rPr lang="en-US" dirty="0" err="1" smtClean="0"/>
              <a:t>Subtitel</a:t>
            </a:r>
            <a:endParaRPr lang="nl-NL" dirty="0"/>
          </a:p>
        </p:txBody>
      </p:sp>
      <p:sp>
        <p:nvSpPr>
          <p:cNvPr id="8" name="Tijdelijke aanduiding voor tekst 7"/>
          <p:cNvSpPr>
            <a:spLocks noGrp="1"/>
          </p:cNvSpPr>
          <p:nvPr>
            <p:ph type="body" sz="quarter" idx="11" hasCustomPrompt="1"/>
          </p:nvPr>
        </p:nvSpPr>
        <p:spPr>
          <a:xfrm flipH="1">
            <a:off x="1678170" y="5909217"/>
            <a:ext cx="6980053" cy="635516"/>
          </a:xfrm>
        </p:spPr>
        <p:txBody>
          <a:bodyPr wrap="none" lIns="180000" tIns="54000" rIns="144000" bIns="72000"/>
          <a:lstStyle>
            <a:lvl1pPr>
              <a:defRPr sz="1900" b="0" i="0" baseline="0">
                <a:solidFill>
                  <a:schemeClr val="tx1">
                    <a:lumMod val="50000"/>
                    <a:lumOff val="50000"/>
                  </a:schemeClr>
                </a:solidFill>
                <a:latin typeface="+mj-lt"/>
                <a:cs typeface="Myriad Pro" pitchFamily="34" charset="0"/>
              </a:defRPr>
            </a:lvl1pPr>
          </a:lstStyle>
          <a:p>
            <a:pPr lvl="0"/>
            <a:r>
              <a:rPr lang="en-US" dirty="0" err="1" smtClean="0"/>
              <a:t>Naam</a:t>
            </a:r>
            <a:r>
              <a:rPr lang="en-US" dirty="0" smtClean="0"/>
              <a:t> </a:t>
            </a:r>
            <a:r>
              <a:rPr lang="en-US" dirty="0" err="1" smtClean="0"/>
              <a:t>spreker</a:t>
            </a:r>
            <a:r>
              <a:rPr lang="en-US" dirty="0" smtClean="0"/>
              <a:t> - Datum</a:t>
            </a:r>
          </a:p>
        </p:txBody>
      </p:sp>
      <p:sp>
        <p:nvSpPr>
          <p:cNvPr id="10" name="Tekstvak 9"/>
          <p:cNvSpPr txBox="1"/>
          <p:nvPr userDrawn="1"/>
        </p:nvSpPr>
        <p:spPr>
          <a:xfrm>
            <a:off x="0" y="-355846"/>
            <a:ext cx="2838203" cy="338554"/>
          </a:xfrm>
          <a:prstGeom prst="rect">
            <a:avLst/>
          </a:prstGeom>
          <a:noFill/>
        </p:spPr>
        <p:txBody>
          <a:bodyPr wrap="square" rtlCol="0">
            <a:spAutoFit/>
          </a:bodyPr>
          <a:lstStyle/>
          <a:p>
            <a:pPr defTabSz="456999"/>
            <a:r>
              <a:rPr lang="nl-NL" sz="1600" dirty="0">
                <a:solidFill>
                  <a:prstClr val="white"/>
                </a:solidFill>
              </a:rPr>
              <a:t>Titeldia</a:t>
            </a:r>
          </a:p>
        </p:txBody>
      </p:sp>
      <p:pic>
        <p:nvPicPr>
          <p:cNvPr id="9" name="Afbeelding 8" descr="RB_ppt_logo.png">
            <a:hlinkClick r:id="" action="ppaction://noaction"/>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846091" y="216772"/>
            <a:ext cx="884555" cy="1071245"/>
          </a:xfrm>
          <a:prstGeom prst="rect">
            <a:avLst/>
          </a:prstGeom>
        </p:spPr>
      </p:pic>
    </p:spTree>
    <p:extLst>
      <p:ext uri="{BB962C8B-B14F-4D97-AF65-F5344CB8AC3E}">
        <p14:creationId xmlns:p14="http://schemas.microsoft.com/office/powerpoint/2010/main" val="394583910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et grote Grafiek">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mj-lt"/>
              </a:defRPr>
            </a:lvl1pPr>
          </a:lstStyle>
          <a:p>
            <a:r>
              <a:rPr lang="nl-NL" dirty="0" smtClean="0"/>
              <a:t>Titelvenster</a:t>
            </a:r>
            <a:br>
              <a:rPr lang="nl-NL" dirty="0" smtClean="0"/>
            </a:br>
            <a:r>
              <a:rPr lang="nl-NL" dirty="0" smtClean="0"/>
              <a:t>maximaal 2 regels</a:t>
            </a:r>
            <a:endParaRPr lang="nl-NL" dirty="0"/>
          </a:p>
        </p:txBody>
      </p:sp>
      <p:sp>
        <p:nvSpPr>
          <p:cNvPr id="5" name="Tijdelijke aanduiding voor verticale tekst 2"/>
          <p:cNvSpPr>
            <a:spLocks noGrp="1"/>
          </p:cNvSpPr>
          <p:nvPr>
            <p:ph type="body" orient="vert" idx="14" hasCustomPrompt="1"/>
          </p:nvPr>
        </p:nvSpPr>
        <p:spPr>
          <a:xfrm>
            <a:off x="476250" y="1888067"/>
            <a:ext cx="3431881" cy="559857"/>
          </a:xfrm>
        </p:spPr>
        <p:txBody>
          <a:bodyPr vert="horz"/>
          <a:lstStyle>
            <a:lvl1pPr>
              <a:defRPr>
                <a:latin typeface="+mj-lt"/>
              </a:defRPr>
            </a:lvl1pPr>
          </a:lstStyle>
          <a:p>
            <a:pPr lvl="0"/>
            <a:r>
              <a:rPr lang="nl-NL" dirty="0" smtClean="0"/>
              <a:t>Grafiektitel</a:t>
            </a:r>
            <a:endParaRPr lang="nl-NL" dirty="0"/>
          </a:p>
        </p:txBody>
      </p:sp>
      <p:sp>
        <p:nvSpPr>
          <p:cNvPr id="10" name="Tijdelijke aanduiding voor grafiek 9"/>
          <p:cNvSpPr>
            <a:spLocks noGrp="1"/>
          </p:cNvSpPr>
          <p:nvPr>
            <p:ph type="chart" sz="quarter" idx="15" hasCustomPrompt="1"/>
          </p:nvPr>
        </p:nvSpPr>
        <p:spPr>
          <a:xfrm>
            <a:off x="179511" y="2447923"/>
            <a:ext cx="8478713" cy="3908427"/>
          </a:xfrm>
        </p:spPr>
        <p:txBody>
          <a:bodyPr tIns="540000" anchor="ctr"/>
          <a:lstStyle>
            <a:lvl1pPr algn="ctr">
              <a:defRPr sz="1000" b="0" i="0">
                <a:solidFill>
                  <a:schemeClr val="tx2"/>
                </a:solidFill>
                <a:latin typeface="+mj-lt"/>
              </a:defRPr>
            </a:lvl1pPr>
          </a:lstStyle>
          <a:p>
            <a:r>
              <a:rPr lang="nl-NL" dirty="0" smtClean="0"/>
              <a:t>Laad Grafiek in</a:t>
            </a:r>
            <a:endParaRPr lang="nl-NL" dirty="0"/>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5121" y="0"/>
            <a:ext cx="4254389" cy="3190791"/>
          </a:xfrm>
          <a:prstGeom prst="rect">
            <a:avLst/>
          </a:prstGeom>
          <a:ln w="9525">
            <a:noFill/>
          </a:ln>
        </p:spPr>
      </p:pic>
      <p:sp>
        <p:nvSpPr>
          <p:cNvPr id="12" name="Tekstvak 11"/>
          <p:cNvSpPr txBox="1"/>
          <p:nvPr userDrawn="1"/>
        </p:nvSpPr>
        <p:spPr>
          <a:xfrm>
            <a:off x="-4465121" y="-355846"/>
            <a:ext cx="2090056" cy="338554"/>
          </a:xfrm>
          <a:prstGeom prst="rect">
            <a:avLst/>
          </a:prstGeom>
          <a:noFill/>
        </p:spPr>
        <p:txBody>
          <a:bodyPr wrap="square" rtlCol="0">
            <a:spAutoFit/>
          </a:bodyPr>
          <a:lstStyle/>
          <a:p>
            <a:pPr defTabSz="456999"/>
            <a:r>
              <a:rPr lang="nl-NL" sz="1600" dirty="0">
                <a:solidFill>
                  <a:prstClr val="white"/>
                </a:solidFill>
              </a:rPr>
              <a:t>Voorbeeld lay-out</a:t>
            </a:r>
          </a:p>
        </p:txBody>
      </p:sp>
      <p:sp>
        <p:nvSpPr>
          <p:cNvPr id="25" name="Tekstvak 24"/>
          <p:cNvSpPr txBox="1"/>
          <p:nvPr userDrawn="1"/>
        </p:nvSpPr>
        <p:spPr>
          <a:xfrm>
            <a:off x="0" y="-355846"/>
            <a:ext cx="2838203" cy="338554"/>
          </a:xfrm>
          <a:prstGeom prst="rect">
            <a:avLst/>
          </a:prstGeom>
          <a:noFill/>
        </p:spPr>
        <p:txBody>
          <a:bodyPr wrap="square" rtlCol="0">
            <a:spAutoFit/>
          </a:bodyPr>
          <a:lstStyle/>
          <a:p>
            <a:pPr defTabSz="456999"/>
            <a:r>
              <a:rPr lang="nl-NL" sz="1600" dirty="0">
                <a:solidFill>
                  <a:prstClr val="white"/>
                </a:solidFill>
              </a:rPr>
              <a:t>Titel met grote Grafiek</a:t>
            </a:r>
          </a:p>
        </p:txBody>
      </p:sp>
      <p:grpSp>
        <p:nvGrpSpPr>
          <p:cNvPr id="14" name="Groep 13"/>
          <p:cNvGrpSpPr/>
          <p:nvPr userDrawn="1"/>
        </p:nvGrpSpPr>
        <p:grpSpPr>
          <a:xfrm>
            <a:off x="-4465120" y="3441634"/>
            <a:ext cx="4254388" cy="3392616"/>
            <a:chOff x="9332029" y="0"/>
            <a:chExt cx="4254388" cy="3392616"/>
          </a:xfrm>
        </p:grpSpPr>
        <p:grpSp>
          <p:nvGrpSpPr>
            <p:cNvPr id="15" name="Groep 27"/>
            <p:cNvGrpSpPr/>
            <p:nvPr userDrawn="1"/>
          </p:nvGrpSpPr>
          <p:grpSpPr>
            <a:xfrm>
              <a:off x="9332029" y="0"/>
              <a:ext cx="4254388" cy="3392616"/>
              <a:chOff x="9332029" y="645440"/>
              <a:chExt cx="4254388" cy="3392616"/>
            </a:xfrm>
          </p:grpSpPr>
          <p:sp>
            <p:nvSpPr>
              <p:cNvPr id="23" name="Afgeronde rechthoek 22"/>
              <p:cNvSpPr/>
              <p:nvPr userDrawn="1"/>
            </p:nvSpPr>
            <p:spPr>
              <a:xfrm>
                <a:off x="9332029" y="645440"/>
                <a:ext cx="4254388" cy="3392616"/>
              </a:xfrm>
              <a:prstGeom prst="roundRect">
                <a:avLst>
                  <a:gd name="adj" fmla="val 2421"/>
                </a:avLst>
              </a:prstGeom>
              <a:solidFill>
                <a:schemeClr val="accent3">
                  <a:lumMod val="20000"/>
                  <a:lumOff val="80000"/>
                  <a:alpha val="90000"/>
                </a:schemeClr>
              </a:solidFill>
              <a:ln w="6350" cap="flat" cmpd="sng" algn="ctr">
                <a:solidFill>
                  <a:srgbClr val="EAEAEA">
                    <a:lumMod val="90000"/>
                  </a:srgbClr>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noAutofit/>
              </a:bodyPr>
              <a:lstStyle/>
              <a:p>
                <a:pPr algn="ctr">
                  <a:lnSpc>
                    <a:spcPct val="110000"/>
                  </a:lnSpc>
                </a:pPr>
                <a:endParaRPr lang="nl-NL" kern="0" dirty="0">
                  <a:solidFill>
                    <a:srgbClr val="000000"/>
                  </a:solidFill>
                  <a:latin typeface="Myriad Pro"/>
                  <a:cs typeface="Myriad Pro"/>
                </a:endParaRPr>
              </a:p>
            </p:txBody>
          </p:sp>
          <p:sp>
            <p:nvSpPr>
              <p:cNvPr id="24" name="Tekstvak 23"/>
              <p:cNvSpPr txBox="1"/>
              <p:nvPr userDrawn="1"/>
            </p:nvSpPr>
            <p:spPr>
              <a:xfrm>
                <a:off x="9440159" y="751558"/>
                <a:ext cx="4038128" cy="3139321"/>
              </a:xfrm>
              <a:prstGeom prst="rect">
                <a:avLst/>
              </a:prstGeom>
              <a:noFill/>
            </p:spPr>
            <p:txBody>
              <a:bodyPr wrap="square" rtlCol="0">
                <a:spAutoFit/>
              </a:bodyPr>
              <a:lstStyle/>
              <a:p>
                <a:pPr defTabSz="456999"/>
                <a:r>
                  <a:rPr lang="nl-NL" sz="1600" dirty="0">
                    <a:solidFill>
                      <a:srgbClr val="000099"/>
                    </a:solidFill>
                  </a:rPr>
                  <a:t>Bewerken van Grafiek</a:t>
                </a:r>
              </a:p>
              <a:p>
                <a:pPr defTabSz="456999"/>
                <a:endParaRPr lang="nl-NL" sz="1400" dirty="0">
                  <a:solidFill>
                    <a:prstClr val="black"/>
                  </a:solidFill>
                </a:endParaRPr>
              </a:p>
              <a:p>
                <a:pPr marL="342900" indent="-342900" defTabSz="456999">
                  <a:buFontTx/>
                  <a:buAutoNum type="arabicParenR"/>
                </a:pPr>
                <a:r>
                  <a:rPr lang="nl-NL" sz="1400" dirty="0">
                    <a:solidFill>
                      <a:prstClr val="black"/>
                    </a:solidFill>
                  </a:rPr>
                  <a:t>Klik op de grafiek.</a:t>
                </a:r>
              </a:p>
              <a:p>
                <a:pPr marL="342900" indent="-342900" defTabSz="456999">
                  <a:buFontTx/>
                  <a:buAutoNum type="arabicParenR"/>
                </a:pPr>
                <a:r>
                  <a:rPr lang="nl-NL" sz="1400" dirty="0">
                    <a:solidFill>
                      <a:prstClr val="black"/>
                    </a:solidFill>
                  </a:rPr>
                  <a:t>Ga via rechtermuisknop, naar </a:t>
                </a:r>
                <a:br>
                  <a:rPr lang="nl-NL" sz="1400" dirty="0">
                    <a:solidFill>
                      <a:prstClr val="black"/>
                    </a:solidFill>
                  </a:rPr>
                </a:br>
                <a:r>
                  <a:rPr lang="nl-NL" sz="1400" dirty="0">
                    <a:solidFill>
                      <a:prstClr val="black"/>
                    </a:solidFill>
                  </a:rPr>
                  <a:t>‘Gegevens </a:t>
                </a:r>
                <a:r>
                  <a:rPr lang="nl-NL" sz="1400" u="sng" dirty="0">
                    <a:solidFill>
                      <a:prstClr val="black"/>
                    </a:solidFill>
                  </a:rPr>
                  <a:t>b</a:t>
                </a:r>
                <a:r>
                  <a:rPr lang="nl-NL" sz="1400" dirty="0">
                    <a:solidFill>
                      <a:prstClr val="black"/>
                    </a:solidFill>
                  </a:rPr>
                  <a:t>ewerken…’</a:t>
                </a:r>
              </a:p>
              <a:p>
                <a:pPr marL="342900" indent="-342900" defTabSz="456999">
                  <a:buFontTx/>
                  <a:buAutoNum type="arabicParenR"/>
                </a:pPr>
                <a:endParaRPr lang="nl-NL" sz="1400" dirty="0">
                  <a:solidFill>
                    <a:prstClr val="black"/>
                  </a:solidFill>
                </a:endParaRPr>
              </a:p>
              <a:p>
                <a:pPr marL="342900" indent="-342900" defTabSz="456999">
                  <a:buFontTx/>
                  <a:buAutoNum type="arabicParenR"/>
                </a:pPr>
                <a:endParaRPr lang="nl-NL" sz="1400" dirty="0">
                  <a:solidFill>
                    <a:prstClr val="black"/>
                  </a:solidFill>
                </a:endParaRPr>
              </a:p>
              <a:p>
                <a:pPr marL="342900" indent="-342900" defTabSz="456999">
                  <a:buFontTx/>
                  <a:buAutoNum type="arabicParenR"/>
                </a:pPr>
                <a:endParaRPr lang="nl-NL" sz="1400" dirty="0">
                  <a:solidFill>
                    <a:prstClr val="black"/>
                  </a:solidFill>
                </a:endParaRPr>
              </a:p>
              <a:p>
                <a:pPr marL="342900" indent="-342900" defTabSz="456999">
                  <a:buFontTx/>
                  <a:buAutoNum type="arabicParenR"/>
                </a:pPr>
                <a:endParaRPr lang="nl-NL" sz="1400" dirty="0">
                  <a:solidFill>
                    <a:prstClr val="black"/>
                  </a:solidFill>
                </a:endParaRPr>
              </a:p>
              <a:p>
                <a:pPr marL="342900" indent="-342900" defTabSz="456999">
                  <a:buFontTx/>
                  <a:buAutoNum type="arabicParenR"/>
                </a:pPr>
                <a:endParaRPr lang="nl-NL" sz="1400" dirty="0">
                  <a:solidFill>
                    <a:prstClr val="black"/>
                  </a:solidFill>
                </a:endParaRPr>
              </a:p>
              <a:p>
                <a:pPr marL="342900" indent="-342900" defTabSz="456999">
                  <a:buFontTx/>
                  <a:buAutoNum type="arabicParenR"/>
                </a:pPr>
                <a:endParaRPr lang="nl-NL" sz="1400" dirty="0">
                  <a:solidFill>
                    <a:prstClr val="black"/>
                  </a:solidFill>
                </a:endParaRPr>
              </a:p>
              <a:p>
                <a:pPr marL="342900" indent="-342900" defTabSz="456999">
                  <a:buFontTx/>
                  <a:buAutoNum type="arabicParenR"/>
                </a:pPr>
                <a:r>
                  <a:rPr lang="nl-NL" sz="1400" dirty="0">
                    <a:solidFill>
                      <a:prstClr val="black"/>
                    </a:solidFill>
                  </a:rPr>
                  <a:t>Bewerk de gegevens in Excel.</a:t>
                </a:r>
              </a:p>
              <a:p>
                <a:pPr marL="342900" indent="-342900" defTabSz="456999">
                  <a:buFontTx/>
                  <a:buAutoNum type="arabicParenR"/>
                </a:pPr>
                <a:r>
                  <a:rPr lang="nl-NL" sz="1400" dirty="0">
                    <a:solidFill>
                      <a:prstClr val="black"/>
                    </a:solidFill>
                  </a:rPr>
                  <a:t>Sluit Excel.</a:t>
                </a:r>
              </a:p>
              <a:p>
                <a:pPr marL="342900" indent="-342900" defTabSz="456999">
                  <a:buFontTx/>
                  <a:buAutoNum type="arabicParenR"/>
                </a:pPr>
                <a:r>
                  <a:rPr lang="nl-NL" sz="1400" dirty="0">
                    <a:solidFill>
                      <a:prstClr val="black"/>
                    </a:solidFill>
                  </a:rPr>
                  <a:t>Resultaat is te zien in de Grafiek.</a:t>
                </a:r>
              </a:p>
            </p:txBody>
          </p:sp>
        </p:grpSp>
        <p:pic>
          <p:nvPicPr>
            <p:cNvPr id="16" name="Picture 2"/>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860107" y="1379892"/>
              <a:ext cx="2724150" cy="971414"/>
            </a:xfrm>
            <a:prstGeom prst="rect">
              <a:avLst/>
            </a:prstGeom>
            <a:noFill/>
            <a:ln w="9525">
              <a:solidFill>
                <a:schemeClr val="accent3"/>
              </a:solidFill>
              <a:miter lim="800000"/>
              <a:headEnd/>
              <a:tailEnd/>
            </a:ln>
          </p:spPr>
        </p:pic>
        <p:pic>
          <p:nvPicPr>
            <p:cNvPr id="17" name="Picture 8" descr="P:\PPTdesign\0pdrachtgevers\Euler Hermes\Beeldmateriaal\mui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57189" y="2127372"/>
              <a:ext cx="258619" cy="391802"/>
            </a:xfrm>
            <a:prstGeom prst="rect">
              <a:avLst/>
            </a:prstGeom>
            <a:noFill/>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9178635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et grote Smart Ar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mj-lt"/>
              </a:defRPr>
            </a:lvl1pPr>
          </a:lstStyle>
          <a:p>
            <a:r>
              <a:rPr lang="nl-NL" dirty="0" smtClean="0"/>
              <a:t>Titelvenster</a:t>
            </a:r>
            <a:br>
              <a:rPr lang="nl-NL" dirty="0" smtClean="0"/>
            </a:br>
            <a:r>
              <a:rPr lang="nl-NL" dirty="0" smtClean="0"/>
              <a:t>maximaal 2 regels</a:t>
            </a:r>
            <a:endParaRPr lang="nl-NL" dirty="0"/>
          </a:p>
        </p:txBody>
      </p:sp>
      <p:sp>
        <p:nvSpPr>
          <p:cNvPr id="5" name="Tijdelijke aanduiding voor verticale tekst 2"/>
          <p:cNvSpPr>
            <a:spLocks noGrp="1"/>
          </p:cNvSpPr>
          <p:nvPr>
            <p:ph type="body" orient="vert" idx="14" hasCustomPrompt="1"/>
          </p:nvPr>
        </p:nvSpPr>
        <p:spPr>
          <a:xfrm>
            <a:off x="476250" y="1888067"/>
            <a:ext cx="3431881" cy="559857"/>
          </a:xfrm>
        </p:spPr>
        <p:txBody>
          <a:bodyPr vert="horz"/>
          <a:lstStyle>
            <a:lvl1pPr>
              <a:defRPr>
                <a:latin typeface="+mj-lt"/>
              </a:defRPr>
            </a:lvl1pPr>
          </a:lstStyle>
          <a:p>
            <a:pPr lvl="0"/>
            <a:r>
              <a:rPr lang="nl-NL" dirty="0" smtClean="0"/>
              <a:t>Smart Art titel</a:t>
            </a:r>
            <a:endParaRPr lang="nl-NL" dirty="0"/>
          </a:p>
        </p:txBody>
      </p:sp>
      <p:sp>
        <p:nvSpPr>
          <p:cNvPr id="11" name="Tijdelijke aanduiding voor SmartArt 10"/>
          <p:cNvSpPr>
            <a:spLocks noGrp="1"/>
          </p:cNvSpPr>
          <p:nvPr>
            <p:ph type="dgm" sz="quarter" idx="16" hasCustomPrompt="1"/>
          </p:nvPr>
        </p:nvSpPr>
        <p:spPr>
          <a:xfrm>
            <a:off x="475813" y="2447924"/>
            <a:ext cx="8182411" cy="3908426"/>
          </a:xfrm>
        </p:spPr>
        <p:txBody>
          <a:bodyPr vert="horz" lIns="0" tIns="540000" rIns="0" bIns="0" rtlCol="0" anchor="ctr">
            <a:noAutofit/>
          </a:bodyPr>
          <a:lstStyle>
            <a:lvl1pPr marL="0" indent="0" algn="ctr" defTabSz="456999" rtl="0" eaLnBrk="1" latinLnBrk="0" hangingPunct="1">
              <a:lnSpc>
                <a:spcPct val="110000"/>
              </a:lnSpc>
              <a:spcBef>
                <a:spcPts val="0"/>
              </a:spcBef>
              <a:buFont typeface="Arial"/>
              <a:buNone/>
              <a:defRPr lang="nl-NL" sz="1000" b="0" i="0" kern="1200" baseline="0" dirty="0" smtClean="0">
                <a:solidFill>
                  <a:schemeClr val="tx2"/>
                </a:solidFill>
                <a:latin typeface="+mj-lt"/>
                <a:ea typeface="+mn-ea"/>
                <a:cs typeface="Myriad Pro Light" pitchFamily="34" charset="0"/>
              </a:defRPr>
            </a:lvl1pPr>
          </a:lstStyle>
          <a:p>
            <a:r>
              <a:rPr lang="nl-NL" dirty="0" smtClean="0"/>
              <a:t>Laad Smart Art in</a:t>
            </a:r>
            <a:endParaRPr lang="nl-NL"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5121" y="0"/>
            <a:ext cx="4254389" cy="3190791"/>
          </a:xfrm>
          <a:prstGeom prst="rect">
            <a:avLst/>
          </a:prstGeom>
          <a:ln w="9525">
            <a:noFill/>
          </a:ln>
        </p:spPr>
      </p:pic>
      <p:sp>
        <p:nvSpPr>
          <p:cNvPr id="13" name="Tekstvak 12"/>
          <p:cNvSpPr txBox="1"/>
          <p:nvPr userDrawn="1"/>
        </p:nvSpPr>
        <p:spPr>
          <a:xfrm>
            <a:off x="-4465121" y="-355846"/>
            <a:ext cx="2090056" cy="338554"/>
          </a:xfrm>
          <a:prstGeom prst="rect">
            <a:avLst/>
          </a:prstGeom>
          <a:noFill/>
        </p:spPr>
        <p:txBody>
          <a:bodyPr wrap="square" rtlCol="0">
            <a:spAutoFit/>
          </a:bodyPr>
          <a:lstStyle/>
          <a:p>
            <a:pPr defTabSz="456999"/>
            <a:r>
              <a:rPr lang="nl-NL" sz="1600" dirty="0">
                <a:solidFill>
                  <a:prstClr val="white"/>
                </a:solidFill>
              </a:rPr>
              <a:t>Voorbeeld lay-out</a:t>
            </a:r>
          </a:p>
        </p:txBody>
      </p:sp>
      <p:sp>
        <p:nvSpPr>
          <p:cNvPr id="26" name="Tekstvak 25"/>
          <p:cNvSpPr txBox="1"/>
          <p:nvPr userDrawn="1"/>
        </p:nvSpPr>
        <p:spPr>
          <a:xfrm>
            <a:off x="0" y="-355846"/>
            <a:ext cx="2838203" cy="338554"/>
          </a:xfrm>
          <a:prstGeom prst="rect">
            <a:avLst/>
          </a:prstGeom>
          <a:noFill/>
        </p:spPr>
        <p:txBody>
          <a:bodyPr wrap="square" rtlCol="0">
            <a:spAutoFit/>
          </a:bodyPr>
          <a:lstStyle/>
          <a:p>
            <a:pPr defTabSz="456999"/>
            <a:r>
              <a:rPr lang="nl-NL" sz="1600" dirty="0">
                <a:solidFill>
                  <a:prstClr val="white"/>
                </a:solidFill>
              </a:rPr>
              <a:t>Titel met grote Smart Art</a:t>
            </a:r>
          </a:p>
        </p:txBody>
      </p:sp>
      <p:grpSp>
        <p:nvGrpSpPr>
          <p:cNvPr id="18" name="Groep 17"/>
          <p:cNvGrpSpPr/>
          <p:nvPr userDrawn="1"/>
        </p:nvGrpSpPr>
        <p:grpSpPr>
          <a:xfrm>
            <a:off x="-4465120" y="3438458"/>
            <a:ext cx="4254388" cy="4689613"/>
            <a:chOff x="9332029" y="2168387"/>
            <a:chExt cx="4254388" cy="4689613"/>
          </a:xfrm>
        </p:grpSpPr>
        <p:grpSp>
          <p:nvGrpSpPr>
            <p:cNvPr id="9" name="Groep 8"/>
            <p:cNvGrpSpPr/>
            <p:nvPr userDrawn="1"/>
          </p:nvGrpSpPr>
          <p:grpSpPr>
            <a:xfrm>
              <a:off x="9332029" y="2168387"/>
              <a:ext cx="4254388" cy="4689613"/>
              <a:chOff x="9332029" y="-1"/>
              <a:chExt cx="4254388" cy="4689613"/>
            </a:xfrm>
          </p:grpSpPr>
          <p:grpSp>
            <p:nvGrpSpPr>
              <p:cNvPr id="10" name="Groep 27"/>
              <p:cNvGrpSpPr/>
              <p:nvPr userDrawn="1"/>
            </p:nvGrpSpPr>
            <p:grpSpPr>
              <a:xfrm>
                <a:off x="9332029" y="-1"/>
                <a:ext cx="4254388" cy="4689613"/>
                <a:chOff x="9332029" y="645439"/>
                <a:chExt cx="4254388" cy="4689613"/>
              </a:xfrm>
            </p:grpSpPr>
            <p:sp>
              <p:nvSpPr>
                <p:cNvPr id="16" name="Afgeronde rechthoek 15"/>
                <p:cNvSpPr/>
                <p:nvPr userDrawn="1"/>
              </p:nvSpPr>
              <p:spPr>
                <a:xfrm>
                  <a:off x="9332029" y="645439"/>
                  <a:ext cx="4254388" cy="4689613"/>
                </a:xfrm>
                <a:prstGeom prst="roundRect">
                  <a:avLst>
                    <a:gd name="adj" fmla="val 2421"/>
                  </a:avLst>
                </a:prstGeom>
                <a:solidFill>
                  <a:schemeClr val="accent3">
                    <a:lumMod val="20000"/>
                    <a:lumOff val="80000"/>
                    <a:alpha val="90000"/>
                  </a:schemeClr>
                </a:solidFill>
                <a:ln w="6350" cap="flat" cmpd="sng" algn="ctr">
                  <a:solidFill>
                    <a:srgbClr val="EAEAEA">
                      <a:lumMod val="90000"/>
                    </a:srgbClr>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noAutofit/>
                </a:bodyPr>
                <a:lstStyle/>
                <a:p>
                  <a:pPr algn="ctr">
                    <a:lnSpc>
                      <a:spcPct val="110000"/>
                    </a:lnSpc>
                  </a:pPr>
                  <a:endParaRPr lang="nl-NL" kern="0" dirty="0">
                    <a:solidFill>
                      <a:srgbClr val="000000"/>
                    </a:solidFill>
                    <a:latin typeface="Myriad Pro"/>
                    <a:cs typeface="Myriad Pro"/>
                  </a:endParaRPr>
                </a:p>
              </p:txBody>
            </p:sp>
            <p:sp>
              <p:nvSpPr>
                <p:cNvPr id="17" name="Tekstvak 16"/>
                <p:cNvSpPr txBox="1"/>
                <p:nvPr userDrawn="1"/>
              </p:nvSpPr>
              <p:spPr>
                <a:xfrm>
                  <a:off x="9440159" y="751558"/>
                  <a:ext cx="4038128" cy="4431983"/>
                </a:xfrm>
                <a:prstGeom prst="rect">
                  <a:avLst/>
                </a:prstGeom>
                <a:noFill/>
              </p:spPr>
              <p:txBody>
                <a:bodyPr wrap="square" rtlCol="0">
                  <a:spAutoFit/>
                </a:bodyPr>
                <a:lstStyle/>
                <a:p>
                  <a:pPr defTabSz="456999"/>
                  <a:r>
                    <a:rPr lang="nl-NL" sz="1600" dirty="0">
                      <a:solidFill>
                        <a:srgbClr val="000099"/>
                      </a:solidFill>
                    </a:rPr>
                    <a:t>Bewerken van Organigram</a:t>
                  </a:r>
                </a:p>
                <a:p>
                  <a:pPr defTabSz="456999"/>
                  <a:endParaRPr lang="nl-NL" sz="1400" dirty="0">
                    <a:solidFill>
                      <a:prstClr val="black"/>
                    </a:solidFill>
                  </a:endParaRPr>
                </a:p>
                <a:p>
                  <a:pPr marL="342900" indent="-342900" defTabSz="456999">
                    <a:buFontTx/>
                    <a:buAutoNum type="arabicParenR"/>
                    <a:defRPr/>
                  </a:pPr>
                  <a:r>
                    <a:rPr lang="nl-NL" sz="1400" dirty="0">
                      <a:solidFill>
                        <a:prstClr val="black"/>
                      </a:solidFill>
                    </a:rPr>
                    <a:t>Klik op de Organigram.</a:t>
                  </a:r>
                </a:p>
                <a:p>
                  <a:pPr marL="342900" indent="-342900" defTabSz="456999">
                    <a:buFontTx/>
                    <a:buAutoNum type="arabicParenR"/>
                  </a:pPr>
                  <a:r>
                    <a:rPr lang="nl-NL" sz="1400" dirty="0">
                      <a:solidFill>
                        <a:prstClr val="black"/>
                      </a:solidFill>
                    </a:rPr>
                    <a:t>Aan de linkerkant verschijnt venster waar teksten in aangepast kunnen worden.</a:t>
                  </a:r>
                  <a:br>
                    <a:rPr lang="nl-NL" sz="1400" dirty="0">
                      <a:solidFill>
                        <a:prstClr val="black"/>
                      </a:solidFill>
                    </a:rPr>
                  </a:br>
                  <a:r>
                    <a:rPr lang="nl-NL" sz="1400" dirty="0">
                      <a:solidFill>
                        <a:prstClr val="black"/>
                      </a:solidFill>
                    </a:rPr>
                    <a:t/>
                  </a:r>
                  <a:br>
                    <a:rPr lang="nl-NL" sz="1400" dirty="0">
                      <a:solidFill>
                        <a:prstClr val="black"/>
                      </a:solidFill>
                    </a:rPr>
                  </a:br>
                  <a:r>
                    <a:rPr lang="nl-NL" sz="1400" dirty="0">
                      <a:solidFill>
                        <a:prstClr val="black"/>
                      </a:solidFill>
                    </a:rPr>
                    <a:t/>
                  </a:r>
                  <a:br>
                    <a:rPr lang="nl-NL" sz="1400" dirty="0">
                      <a:solidFill>
                        <a:prstClr val="black"/>
                      </a:solidFill>
                    </a:rPr>
                  </a:br>
                  <a:r>
                    <a:rPr lang="nl-NL" sz="1400" dirty="0">
                      <a:solidFill>
                        <a:prstClr val="black"/>
                      </a:solidFill>
                    </a:rPr>
                    <a:t/>
                  </a:r>
                  <a:br>
                    <a:rPr lang="nl-NL" sz="1400" dirty="0">
                      <a:solidFill>
                        <a:prstClr val="black"/>
                      </a:solidFill>
                    </a:rPr>
                  </a:br>
                  <a:r>
                    <a:rPr lang="nl-NL" sz="1400" dirty="0">
                      <a:solidFill>
                        <a:prstClr val="black"/>
                      </a:solidFill>
                    </a:rPr>
                    <a:t/>
                  </a:r>
                  <a:br>
                    <a:rPr lang="nl-NL" sz="1400" dirty="0">
                      <a:solidFill>
                        <a:prstClr val="black"/>
                      </a:solidFill>
                    </a:rPr>
                  </a:br>
                  <a:r>
                    <a:rPr lang="nl-NL" sz="1400" dirty="0">
                      <a:solidFill>
                        <a:prstClr val="black"/>
                      </a:solidFill>
                    </a:rPr>
                    <a:t/>
                  </a:r>
                  <a:br>
                    <a:rPr lang="nl-NL" sz="1400" dirty="0">
                      <a:solidFill>
                        <a:prstClr val="black"/>
                      </a:solidFill>
                    </a:rPr>
                  </a:br>
                  <a:r>
                    <a:rPr lang="nl-NL" sz="1400" dirty="0">
                      <a:solidFill>
                        <a:prstClr val="black"/>
                      </a:solidFill>
                    </a:rPr>
                    <a:t/>
                  </a:r>
                  <a:br>
                    <a:rPr lang="nl-NL" sz="1400" dirty="0">
                      <a:solidFill>
                        <a:prstClr val="black"/>
                      </a:solidFill>
                    </a:rPr>
                  </a:br>
                  <a:r>
                    <a:rPr lang="nl-NL" sz="1400" dirty="0">
                      <a:solidFill>
                        <a:prstClr val="black"/>
                      </a:solidFill>
                    </a:rPr>
                    <a:t/>
                  </a:r>
                  <a:br>
                    <a:rPr lang="nl-NL" sz="1400" dirty="0">
                      <a:solidFill>
                        <a:prstClr val="black"/>
                      </a:solidFill>
                    </a:rPr>
                  </a:br>
                  <a:r>
                    <a:rPr lang="nl-NL" sz="1400" dirty="0">
                      <a:solidFill>
                        <a:prstClr val="black"/>
                      </a:solidFill>
                    </a:rPr>
                    <a:t/>
                  </a:r>
                  <a:br>
                    <a:rPr lang="nl-NL" sz="1400" dirty="0">
                      <a:solidFill>
                        <a:prstClr val="black"/>
                      </a:solidFill>
                    </a:rPr>
                  </a:br>
                  <a:r>
                    <a:rPr lang="nl-NL" sz="1400" dirty="0">
                      <a:solidFill>
                        <a:prstClr val="black"/>
                      </a:solidFill>
                    </a:rPr>
                    <a:t/>
                  </a:r>
                  <a:br>
                    <a:rPr lang="nl-NL" sz="1400" dirty="0">
                      <a:solidFill>
                        <a:prstClr val="black"/>
                      </a:solidFill>
                    </a:rPr>
                  </a:br>
                  <a:r>
                    <a:rPr lang="nl-NL" sz="1400" dirty="0">
                      <a:solidFill>
                        <a:prstClr val="black"/>
                      </a:solidFill>
                    </a:rPr>
                    <a:t/>
                  </a:r>
                  <a:br>
                    <a:rPr lang="nl-NL" sz="1400" dirty="0">
                      <a:solidFill>
                        <a:prstClr val="black"/>
                      </a:solidFill>
                    </a:rPr>
                  </a:br>
                  <a:r>
                    <a:rPr lang="nl-NL" sz="1400" dirty="0">
                      <a:solidFill>
                        <a:prstClr val="black"/>
                      </a:solidFill>
                    </a:rPr>
                    <a:t/>
                  </a:r>
                  <a:br>
                    <a:rPr lang="nl-NL" sz="1400" dirty="0">
                      <a:solidFill>
                        <a:prstClr val="black"/>
                      </a:solidFill>
                    </a:rPr>
                  </a:br>
                  <a:endParaRPr lang="nl-NL" sz="1400" dirty="0">
                    <a:solidFill>
                      <a:prstClr val="black"/>
                    </a:solidFill>
                  </a:endParaRPr>
                </a:p>
                <a:p>
                  <a:pPr marL="342900" indent="-342900" defTabSz="456999">
                    <a:buFontTx/>
                    <a:buAutoNum type="arabicParenR"/>
                  </a:pPr>
                  <a:r>
                    <a:rPr lang="nl-NL" sz="1400" dirty="0">
                      <a:solidFill>
                        <a:prstClr val="black"/>
                      </a:solidFill>
                    </a:rPr>
                    <a:t>Vul de gegevens in.</a:t>
                  </a:r>
                </a:p>
                <a:p>
                  <a:pPr marL="342900" indent="-342900" defTabSz="456999">
                    <a:buFontTx/>
                    <a:buAutoNum type="arabicParenR"/>
                  </a:pPr>
                  <a:r>
                    <a:rPr lang="nl-NL" sz="1400" dirty="0">
                      <a:solidFill>
                        <a:prstClr val="black"/>
                      </a:solidFill>
                    </a:rPr>
                    <a:t>Sluit het venster ‘typ hier uw tekst’</a:t>
                  </a:r>
                </a:p>
                <a:p>
                  <a:pPr marL="342900" indent="-342900" defTabSz="456999">
                    <a:buFontTx/>
                    <a:buAutoNum type="arabicParenR"/>
                  </a:pPr>
                  <a:r>
                    <a:rPr lang="nl-NL" sz="1400" dirty="0">
                      <a:solidFill>
                        <a:prstClr val="black"/>
                      </a:solidFill>
                    </a:rPr>
                    <a:t>Resultaat is direct zichtbaar in organigram.</a:t>
                  </a:r>
                </a:p>
              </p:txBody>
            </p:sp>
          </p:grpSp>
          <p:pic>
            <p:nvPicPr>
              <p:cNvPr id="15" name="Picture 8" descr="P:\PPTdesign\0pdrachtgevers\Euler Hermes\Beeldmateriaal\mui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57189" y="2127372"/>
                <a:ext cx="258619" cy="391802"/>
              </a:xfrm>
              <a:prstGeom prst="rect">
                <a:avLst/>
              </a:prstGeom>
              <a:noFill/>
              <a:effectLst>
                <a:outerShdw blurRad="50800" dist="38100" dir="5400000" algn="t" rotWithShape="0">
                  <a:prstClr val="black">
                    <a:alpha val="40000"/>
                  </a:prstClr>
                </a:outerShdw>
              </a:effectLst>
            </p:spPr>
          </p:pic>
        </p:grpSp>
        <p:pic>
          <p:nvPicPr>
            <p:cNvPr id="7170" name="Picture 2"/>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9570784" y="3529811"/>
              <a:ext cx="2381250" cy="2277204"/>
            </a:xfrm>
            <a:prstGeom prst="rect">
              <a:avLst/>
            </a:prstGeom>
            <a:noFill/>
            <a:ln w="9525">
              <a:solidFill>
                <a:schemeClr val="accent3">
                  <a:lumMod val="20000"/>
                  <a:lumOff val="80000"/>
                </a:schemeClr>
              </a:solidFill>
              <a:miter lim="800000"/>
              <a:headEnd/>
              <a:tailEnd/>
            </a:ln>
          </p:spPr>
        </p:pic>
      </p:grpSp>
    </p:spTree>
    <p:extLst>
      <p:ext uri="{BB962C8B-B14F-4D97-AF65-F5344CB8AC3E}">
        <p14:creationId xmlns:p14="http://schemas.microsoft.com/office/powerpoint/2010/main" val="304249626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met grote Tabel">
    <p:spTree>
      <p:nvGrpSpPr>
        <p:cNvPr id="1" name=""/>
        <p:cNvGrpSpPr/>
        <p:nvPr/>
      </p:nvGrpSpPr>
      <p:grpSpPr>
        <a:xfrm>
          <a:off x="0" y="0"/>
          <a:ext cx="0" cy="0"/>
          <a:chOff x="0" y="0"/>
          <a:chExt cx="0" cy="0"/>
        </a:xfrm>
      </p:grpSpPr>
      <p:grpSp>
        <p:nvGrpSpPr>
          <p:cNvPr id="17" name="Groep 16"/>
          <p:cNvGrpSpPr/>
          <p:nvPr userDrawn="1"/>
        </p:nvGrpSpPr>
        <p:grpSpPr>
          <a:xfrm>
            <a:off x="-4465120" y="3444388"/>
            <a:ext cx="4254388" cy="4187962"/>
            <a:chOff x="9332029" y="2168388"/>
            <a:chExt cx="4254388" cy="4187962"/>
          </a:xfrm>
        </p:grpSpPr>
        <p:grpSp>
          <p:nvGrpSpPr>
            <p:cNvPr id="10" name="Groep 27"/>
            <p:cNvGrpSpPr/>
            <p:nvPr userDrawn="1"/>
          </p:nvGrpSpPr>
          <p:grpSpPr>
            <a:xfrm>
              <a:off x="9332029" y="2168388"/>
              <a:ext cx="4254388" cy="4187962"/>
              <a:chOff x="9332029" y="645440"/>
              <a:chExt cx="4254388" cy="4187962"/>
            </a:xfrm>
          </p:grpSpPr>
          <p:sp>
            <p:nvSpPr>
              <p:cNvPr id="15" name="Afgeronde rechthoek 14"/>
              <p:cNvSpPr/>
              <p:nvPr userDrawn="1"/>
            </p:nvSpPr>
            <p:spPr>
              <a:xfrm>
                <a:off x="9332029" y="645440"/>
                <a:ext cx="4254388" cy="4187962"/>
              </a:xfrm>
              <a:prstGeom prst="roundRect">
                <a:avLst>
                  <a:gd name="adj" fmla="val 2421"/>
                </a:avLst>
              </a:prstGeom>
              <a:solidFill>
                <a:schemeClr val="accent3">
                  <a:lumMod val="20000"/>
                  <a:lumOff val="80000"/>
                  <a:alpha val="90000"/>
                </a:schemeClr>
              </a:solidFill>
              <a:ln w="6350" cap="flat" cmpd="sng" algn="ctr">
                <a:solidFill>
                  <a:srgbClr val="EAEAEA">
                    <a:lumMod val="90000"/>
                  </a:srgbClr>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noAutofit/>
              </a:bodyPr>
              <a:lstStyle/>
              <a:p>
                <a:pPr algn="ctr">
                  <a:lnSpc>
                    <a:spcPct val="110000"/>
                  </a:lnSpc>
                </a:pPr>
                <a:endParaRPr lang="nl-NL" kern="0" dirty="0">
                  <a:solidFill>
                    <a:srgbClr val="000000"/>
                  </a:solidFill>
                  <a:latin typeface="Myriad Pro"/>
                  <a:cs typeface="Myriad Pro"/>
                </a:endParaRPr>
              </a:p>
            </p:txBody>
          </p:sp>
          <p:sp>
            <p:nvSpPr>
              <p:cNvPr id="16" name="Tekstvak 15"/>
              <p:cNvSpPr txBox="1"/>
              <p:nvPr userDrawn="1"/>
            </p:nvSpPr>
            <p:spPr>
              <a:xfrm>
                <a:off x="9440159" y="751558"/>
                <a:ext cx="4038128" cy="4001095"/>
              </a:xfrm>
              <a:prstGeom prst="rect">
                <a:avLst/>
              </a:prstGeom>
              <a:noFill/>
            </p:spPr>
            <p:txBody>
              <a:bodyPr wrap="square" rtlCol="0">
                <a:spAutoFit/>
              </a:bodyPr>
              <a:lstStyle/>
              <a:p>
                <a:pPr defTabSz="456999"/>
                <a:r>
                  <a:rPr lang="nl-NL" sz="1600" dirty="0">
                    <a:solidFill>
                      <a:srgbClr val="000099"/>
                    </a:solidFill>
                  </a:rPr>
                  <a:t>Bewerken van tabel</a:t>
                </a:r>
              </a:p>
              <a:p>
                <a:pPr defTabSz="456999"/>
                <a:endParaRPr lang="nl-NL" sz="1400" dirty="0">
                  <a:solidFill>
                    <a:prstClr val="black"/>
                  </a:solidFill>
                </a:endParaRPr>
              </a:p>
              <a:p>
                <a:pPr marL="342900" indent="-342900" defTabSz="456999">
                  <a:buFontTx/>
                  <a:buAutoNum type="arabicParenR"/>
                  <a:defRPr/>
                </a:pPr>
                <a:r>
                  <a:rPr lang="nl-NL" sz="1400" dirty="0">
                    <a:solidFill>
                      <a:prstClr val="black"/>
                    </a:solidFill>
                  </a:rPr>
                  <a:t>Klik op de tabel.</a:t>
                </a:r>
              </a:p>
              <a:p>
                <a:pPr marL="342900" indent="-342900" defTabSz="456999">
                  <a:buFontTx/>
                  <a:buAutoNum type="arabicParenR"/>
                </a:pPr>
                <a:r>
                  <a:rPr lang="nl-NL" sz="1400" dirty="0">
                    <a:solidFill>
                      <a:prstClr val="black"/>
                    </a:solidFill>
                  </a:rPr>
                  <a:t>Vul de hokjes in met de gewenste gegevens</a:t>
                </a:r>
              </a:p>
              <a:p>
                <a:pPr marL="342900" indent="-342900" defTabSz="456999">
                  <a:buFontTx/>
                  <a:buAutoNum type="arabicParenR"/>
                </a:pPr>
                <a:r>
                  <a:rPr lang="nl-NL" sz="1400" dirty="0">
                    <a:solidFill>
                      <a:prstClr val="black"/>
                    </a:solidFill>
                  </a:rPr>
                  <a:t>Voeg of verwijder kolommen of rijen met rechtermuisknop op tabel, ga naar ‘</a:t>
                </a:r>
                <a:r>
                  <a:rPr lang="nl-NL" sz="1400" u="sng" dirty="0">
                    <a:solidFill>
                      <a:prstClr val="black"/>
                    </a:solidFill>
                  </a:rPr>
                  <a:t>I</a:t>
                </a:r>
                <a:r>
                  <a:rPr lang="nl-NL" sz="1400" dirty="0">
                    <a:solidFill>
                      <a:prstClr val="black"/>
                    </a:solidFill>
                  </a:rPr>
                  <a:t>nvoegen’</a:t>
                </a:r>
              </a:p>
              <a:p>
                <a:pPr marL="342900" indent="-342900" defTabSz="456999">
                  <a:buFontTx/>
                  <a:buAutoNum type="arabicParenR"/>
                </a:pPr>
                <a:endParaRPr lang="nl-NL" sz="1400" dirty="0">
                  <a:solidFill>
                    <a:prstClr val="black"/>
                  </a:solidFill>
                </a:endParaRPr>
              </a:p>
              <a:p>
                <a:pPr marL="342900" indent="-342900" defTabSz="456999">
                  <a:buFontTx/>
                  <a:buAutoNum type="arabicParenR"/>
                </a:pPr>
                <a:endParaRPr lang="nl-NL" sz="1400" dirty="0">
                  <a:solidFill>
                    <a:prstClr val="black"/>
                  </a:solidFill>
                </a:endParaRPr>
              </a:p>
              <a:p>
                <a:pPr marL="342900" indent="-342900" defTabSz="456999">
                  <a:buFontTx/>
                  <a:buAutoNum type="arabicParenR"/>
                </a:pPr>
                <a:endParaRPr lang="nl-NL" sz="1400" dirty="0">
                  <a:solidFill>
                    <a:prstClr val="black"/>
                  </a:solidFill>
                </a:endParaRPr>
              </a:p>
              <a:p>
                <a:pPr marL="342900" indent="-342900" defTabSz="456999">
                  <a:buFontTx/>
                  <a:buAutoNum type="arabicParenR"/>
                </a:pPr>
                <a:endParaRPr lang="nl-NL" sz="1400" dirty="0">
                  <a:solidFill>
                    <a:prstClr val="black"/>
                  </a:solidFill>
                </a:endParaRPr>
              </a:p>
              <a:p>
                <a:pPr marL="342900" indent="-342900" defTabSz="456999">
                  <a:buFontTx/>
                  <a:buAutoNum type="arabicParenR"/>
                </a:pPr>
                <a:endParaRPr lang="nl-NL" sz="1400" dirty="0">
                  <a:solidFill>
                    <a:prstClr val="black"/>
                  </a:solidFill>
                </a:endParaRPr>
              </a:p>
              <a:p>
                <a:pPr marL="342900" indent="-342900" defTabSz="456999">
                  <a:buFontTx/>
                  <a:buAutoNum type="arabicParenR"/>
                </a:pPr>
                <a:endParaRPr lang="nl-NL" sz="1400" dirty="0">
                  <a:solidFill>
                    <a:prstClr val="black"/>
                  </a:solidFill>
                </a:endParaRPr>
              </a:p>
              <a:p>
                <a:pPr marL="342900" indent="-342900" defTabSz="456999">
                  <a:buFontTx/>
                  <a:buAutoNum type="arabicParenR"/>
                </a:pPr>
                <a:endParaRPr lang="nl-NL" sz="1400" dirty="0">
                  <a:solidFill>
                    <a:prstClr val="black"/>
                  </a:solidFill>
                </a:endParaRPr>
              </a:p>
              <a:p>
                <a:pPr marL="342900" indent="-342900" defTabSz="456999">
                  <a:buFontTx/>
                  <a:buAutoNum type="arabicParenR"/>
                </a:pPr>
                <a:endParaRPr lang="nl-NL" sz="1400" dirty="0">
                  <a:solidFill>
                    <a:prstClr val="black"/>
                  </a:solidFill>
                </a:endParaRPr>
              </a:p>
              <a:p>
                <a:pPr marL="342900" indent="-342900" defTabSz="456999">
                  <a:buFontTx/>
                  <a:buAutoNum type="arabicParenR"/>
                </a:pPr>
                <a:endParaRPr lang="nl-NL" sz="1400" dirty="0">
                  <a:solidFill>
                    <a:prstClr val="black"/>
                  </a:solidFill>
                </a:endParaRPr>
              </a:p>
              <a:p>
                <a:pPr marL="342900" indent="-342900" defTabSz="456999">
                  <a:buFontTx/>
                  <a:buAutoNum type="arabicParenR"/>
                </a:pPr>
                <a:endParaRPr lang="nl-NL" sz="1400" dirty="0">
                  <a:solidFill>
                    <a:prstClr val="black"/>
                  </a:solidFill>
                </a:endParaRPr>
              </a:p>
              <a:p>
                <a:pPr marL="342900" indent="-342900" defTabSz="456999">
                  <a:buFontTx/>
                  <a:buAutoNum type="arabicParenR"/>
                </a:pPr>
                <a:endParaRPr lang="nl-NL" sz="1400" dirty="0">
                  <a:solidFill>
                    <a:prstClr val="black"/>
                  </a:solidFill>
                </a:endParaRPr>
              </a:p>
              <a:p>
                <a:pPr marL="342900" indent="-342900" defTabSz="456999">
                  <a:buFontTx/>
                  <a:buAutoNum type="arabicParenR"/>
                </a:pPr>
                <a:r>
                  <a:rPr lang="nl-NL" sz="1400" dirty="0">
                    <a:solidFill>
                      <a:prstClr val="black"/>
                    </a:solidFill>
                  </a:rPr>
                  <a:t>Resultaat is direct zichtbaar in organigram.</a:t>
                </a:r>
              </a:p>
            </p:txBody>
          </p:sp>
        </p:grpSp>
        <p:pic>
          <p:nvPicPr>
            <p:cNvPr id="8194"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506083" y="3800101"/>
              <a:ext cx="2266950" cy="1959428"/>
            </a:xfrm>
            <a:prstGeom prst="rect">
              <a:avLst/>
            </a:prstGeom>
            <a:noFill/>
            <a:ln w="9525">
              <a:solidFill>
                <a:schemeClr val="accent3"/>
              </a:solidFill>
              <a:miter lim="800000"/>
              <a:headEnd/>
              <a:tailEnd/>
            </a:ln>
          </p:spPr>
        </p:pic>
        <p:pic>
          <p:nvPicPr>
            <p:cNvPr id="14" name="Picture 8" descr="P:\PPTdesign\0pdrachtgevers\Euler Hermes\Beeldmateriaal\mui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614045" y="4948902"/>
              <a:ext cx="258619" cy="391802"/>
            </a:xfrm>
            <a:prstGeom prst="rect">
              <a:avLst/>
            </a:prstGeom>
            <a:noFill/>
            <a:effectLst>
              <a:outerShdw blurRad="50800" dist="38100" dir="5400000" algn="t" rotWithShape="0">
                <a:prstClr val="black">
                  <a:alpha val="40000"/>
                </a:prstClr>
              </a:outerShdw>
            </a:effectLst>
          </p:spPr>
        </p:pic>
      </p:grpSp>
      <p:sp>
        <p:nvSpPr>
          <p:cNvPr id="2" name="Titel 1"/>
          <p:cNvSpPr>
            <a:spLocks noGrp="1"/>
          </p:cNvSpPr>
          <p:nvPr>
            <p:ph type="title" hasCustomPrompt="1"/>
          </p:nvPr>
        </p:nvSpPr>
        <p:spPr/>
        <p:txBody>
          <a:bodyPr/>
          <a:lstStyle>
            <a:lvl1pPr>
              <a:defRPr>
                <a:latin typeface="+mj-lt"/>
              </a:defRPr>
            </a:lvl1pPr>
          </a:lstStyle>
          <a:p>
            <a:r>
              <a:rPr lang="nl-NL" dirty="0" smtClean="0"/>
              <a:t>Titelvenster</a:t>
            </a:r>
            <a:br>
              <a:rPr lang="nl-NL" dirty="0" smtClean="0"/>
            </a:br>
            <a:r>
              <a:rPr lang="nl-NL" dirty="0" smtClean="0"/>
              <a:t>maximaal 2 regels</a:t>
            </a:r>
            <a:endParaRPr lang="nl-NL" dirty="0"/>
          </a:p>
        </p:txBody>
      </p:sp>
      <p:sp>
        <p:nvSpPr>
          <p:cNvPr id="5" name="Tijdelijke aanduiding voor verticale tekst 2"/>
          <p:cNvSpPr>
            <a:spLocks noGrp="1"/>
          </p:cNvSpPr>
          <p:nvPr>
            <p:ph type="body" orient="vert" idx="14" hasCustomPrompt="1"/>
          </p:nvPr>
        </p:nvSpPr>
        <p:spPr>
          <a:xfrm>
            <a:off x="476250" y="1888067"/>
            <a:ext cx="3431881" cy="559857"/>
          </a:xfrm>
        </p:spPr>
        <p:txBody>
          <a:bodyPr vert="horz"/>
          <a:lstStyle>
            <a:lvl1pPr>
              <a:defRPr>
                <a:latin typeface="+mj-lt"/>
              </a:defRPr>
            </a:lvl1pPr>
          </a:lstStyle>
          <a:p>
            <a:pPr lvl="0"/>
            <a:r>
              <a:rPr lang="nl-NL" dirty="0" smtClean="0"/>
              <a:t>Tabel titel</a:t>
            </a:r>
            <a:endParaRPr lang="nl-NL" dirty="0"/>
          </a:p>
        </p:txBody>
      </p:sp>
      <p:sp>
        <p:nvSpPr>
          <p:cNvPr id="11" name="Tijdelijke aanduiding voor tabel 10"/>
          <p:cNvSpPr>
            <a:spLocks noGrp="1"/>
          </p:cNvSpPr>
          <p:nvPr>
            <p:ph type="tbl" sz="quarter" idx="16" hasCustomPrompt="1"/>
          </p:nvPr>
        </p:nvSpPr>
        <p:spPr>
          <a:xfrm>
            <a:off x="476250" y="2447924"/>
            <a:ext cx="8181974" cy="3908425"/>
          </a:xfrm>
        </p:spPr>
        <p:txBody>
          <a:bodyPr vert="horz" lIns="0" tIns="540000" rIns="0" bIns="0" rtlCol="0" anchor="ctr">
            <a:noAutofit/>
          </a:bodyPr>
          <a:lstStyle>
            <a:lvl1pPr marL="0" indent="0" algn="ctr" defTabSz="456999" rtl="0" eaLnBrk="1" latinLnBrk="0" hangingPunct="1">
              <a:lnSpc>
                <a:spcPct val="110000"/>
              </a:lnSpc>
              <a:spcBef>
                <a:spcPts val="0"/>
              </a:spcBef>
              <a:buFont typeface="Arial"/>
              <a:buNone/>
              <a:defRPr lang="nl-NL" sz="1000" b="0" i="0" kern="1200" baseline="0" dirty="0" smtClean="0">
                <a:solidFill>
                  <a:schemeClr val="tx2"/>
                </a:solidFill>
                <a:latin typeface="+mj-lt"/>
                <a:ea typeface="+mn-ea"/>
                <a:cs typeface="Myriad Pro Light" pitchFamily="34" charset="0"/>
              </a:defRPr>
            </a:lvl1pPr>
          </a:lstStyle>
          <a:p>
            <a:r>
              <a:rPr lang="nl-NL" dirty="0" smtClean="0"/>
              <a:t>Laad Tabel in</a:t>
            </a:r>
            <a:endParaRPr lang="nl-NL" dirty="0"/>
          </a:p>
        </p:txBody>
      </p:sp>
      <p:pic>
        <p:nvPicPr>
          <p:cNvPr id="12" name="Afbeelding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65121" y="0"/>
            <a:ext cx="4254388" cy="3190791"/>
          </a:xfrm>
          <a:prstGeom prst="rect">
            <a:avLst/>
          </a:prstGeom>
          <a:ln w="9525">
            <a:noFill/>
          </a:ln>
        </p:spPr>
      </p:pic>
      <p:sp>
        <p:nvSpPr>
          <p:cNvPr id="13" name="Tekstvak 12"/>
          <p:cNvSpPr txBox="1"/>
          <p:nvPr userDrawn="1"/>
        </p:nvSpPr>
        <p:spPr>
          <a:xfrm>
            <a:off x="-4465121" y="-355846"/>
            <a:ext cx="2090056" cy="338554"/>
          </a:xfrm>
          <a:prstGeom prst="rect">
            <a:avLst/>
          </a:prstGeom>
          <a:noFill/>
        </p:spPr>
        <p:txBody>
          <a:bodyPr wrap="square" rtlCol="0">
            <a:spAutoFit/>
          </a:bodyPr>
          <a:lstStyle/>
          <a:p>
            <a:pPr defTabSz="456999"/>
            <a:r>
              <a:rPr lang="nl-NL" sz="1600" dirty="0">
                <a:solidFill>
                  <a:prstClr val="white"/>
                </a:solidFill>
              </a:rPr>
              <a:t>Voorbeeld lay-out</a:t>
            </a:r>
          </a:p>
        </p:txBody>
      </p:sp>
      <p:sp>
        <p:nvSpPr>
          <p:cNvPr id="26" name="Tekstvak 25"/>
          <p:cNvSpPr txBox="1"/>
          <p:nvPr userDrawn="1"/>
        </p:nvSpPr>
        <p:spPr>
          <a:xfrm>
            <a:off x="0" y="-355846"/>
            <a:ext cx="2838203" cy="338554"/>
          </a:xfrm>
          <a:prstGeom prst="rect">
            <a:avLst/>
          </a:prstGeom>
          <a:noFill/>
        </p:spPr>
        <p:txBody>
          <a:bodyPr wrap="square" rtlCol="0">
            <a:spAutoFit/>
          </a:bodyPr>
          <a:lstStyle/>
          <a:p>
            <a:pPr defTabSz="456999"/>
            <a:r>
              <a:rPr lang="nl-NL" sz="1600" dirty="0">
                <a:solidFill>
                  <a:prstClr val="white"/>
                </a:solidFill>
              </a:rPr>
              <a:t>Titel met grote Tabel</a:t>
            </a:r>
          </a:p>
        </p:txBody>
      </p:sp>
    </p:spTree>
    <p:extLst>
      <p:ext uri="{BB962C8B-B14F-4D97-AF65-F5344CB8AC3E}">
        <p14:creationId xmlns:p14="http://schemas.microsoft.com/office/powerpoint/2010/main" val="156466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11" name="Tijdelijke aanduiding voor afbeelding 2"/>
          <p:cNvSpPr>
            <a:spLocks noGrp="1"/>
          </p:cNvSpPr>
          <p:nvPr>
            <p:ph type="pic" idx="10" hasCustomPrompt="1"/>
          </p:nvPr>
        </p:nvSpPr>
        <p:spPr>
          <a:xfrm>
            <a:off x="0" y="1464735"/>
            <a:ext cx="9143999" cy="5393268"/>
          </a:xfrm>
        </p:spPr>
        <p:txBody>
          <a:bodyPr tIns="540000" anchor="ctr"/>
          <a:lstStyle>
            <a:lvl1pPr marL="0" indent="0" algn="ctr">
              <a:buNone/>
              <a:defRPr sz="1000" b="0" i="0" baseline="0">
                <a:solidFill>
                  <a:schemeClr val="tx2"/>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Laad foto in</a:t>
            </a:r>
            <a:endParaRPr lang="nl-NL" dirty="0"/>
          </a:p>
        </p:txBody>
      </p:sp>
      <p:sp>
        <p:nvSpPr>
          <p:cNvPr id="2" name="Titel 1"/>
          <p:cNvSpPr>
            <a:spLocks noGrp="1"/>
          </p:cNvSpPr>
          <p:nvPr>
            <p:ph type="title" hasCustomPrompt="1"/>
          </p:nvPr>
        </p:nvSpPr>
        <p:spPr/>
        <p:txBody>
          <a:bodyPr/>
          <a:lstStyle>
            <a:lvl1pPr>
              <a:defRPr>
                <a:latin typeface="+mj-lt"/>
              </a:defRPr>
            </a:lvl1pPr>
          </a:lstStyle>
          <a:p>
            <a:r>
              <a:rPr lang="nl-NL" dirty="0" smtClean="0"/>
              <a:t>Titelvenster</a:t>
            </a:r>
            <a:br>
              <a:rPr lang="nl-NL" dirty="0" smtClean="0"/>
            </a:br>
            <a:r>
              <a:rPr lang="nl-NL" dirty="0" smtClean="0"/>
              <a:t>maximaal 2 regels</a:t>
            </a:r>
            <a:endParaRPr lang="nl-NL" dirty="0"/>
          </a:p>
        </p:txBody>
      </p:sp>
      <p:sp>
        <p:nvSpPr>
          <p:cNvPr id="5" name="Tijdelijke aanduiding voor verticale tekst 2"/>
          <p:cNvSpPr>
            <a:spLocks noGrp="1"/>
          </p:cNvSpPr>
          <p:nvPr>
            <p:ph type="body" orient="vert" idx="14" hasCustomPrompt="1"/>
          </p:nvPr>
        </p:nvSpPr>
        <p:spPr>
          <a:xfrm>
            <a:off x="476250" y="1888067"/>
            <a:ext cx="3431881" cy="559857"/>
          </a:xfrm>
        </p:spPr>
        <p:txBody>
          <a:bodyPr vert="horz"/>
          <a:lstStyle>
            <a:lvl1pPr>
              <a:defRPr>
                <a:latin typeface="+mj-lt"/>
              </a:defRPr>
            </a:lvl1pPr>
          </a:lstStyle>
          <a:p>
            <a:pPr lvl="0"/>
            <a:r>
              <a:rPr lang="nl-NL" dirty="0" smtClean="0"/>
              <a:t>SWOT titel</a:t>
            </a:r>
            <a:endParaRPr lang="nl-NL" dirty="0"/>
          </a:p>
        </p:txBody>
      </p:sp>
      <p:sp>
        <p:nvSpPr>
          <p:cNvPr id="14" name="Tijdelijke aanduiding voor verticale tekst 2"/>
          <p:cNvSpPr>
            <a:spLocks noGrp="1"/>
          </p:cNvSpPr>
          <p:nvPr userDrawn="1">
            <p:ph type="body" orient="vert" idx="1" hasCustomPrompt="1"/>
          </p:nvPr>
        </p:nvSpPr>
        <p:spPr>
          <a:xfrm>
            <a:off x="463328" y="2310779"/>
            <a:ext cx="4036664" cy="1971057"/>
          </a:xfrm>
          <a:prstGeom prst="roundRect">
            <a:avLst>
              <a:gd name="adj" fmla="val 4586"/>
            </a:avLst>
          </a:prstGeom>
          <a:solidFill>
            <a:srgbClr val="FFFFFF">
              <a:alpha val="89804"/>
            </a:srgbClr>
          </a:solidFill>
          <a:ln w="6350">
            <a:solidFill>
              <a:schemeClr val="bg2">
                <a:lumMod val="90000"/>
              </a:schemeClr>
            </a:solidFill>
          </a:ln>
        </p:spPr>
        <p:txBody>
          <a:bodyPr vert="horz" lIns="144000" tIns="108000" rIns="108000" bIns="108000"/>
          <a:lstStyle>
            <a:lvl1pPr>
              <a:buClr>
                <a:schemeClr val="bg1"/>
              </a:buClr>
              <a:defRPr sz="1800" b="0" i="0" baseline="0">
                <a:solidFill>
                  <a:schemeClr val="tx2"/>
                </a:solidFill>
                <a:latin typeface="+mj-lt"/>
              </a:defRPr>
            </a:lvl1pPr>
            <a:lvl2pPr marL="177800" indent="-177800">
              <a:buClr>
                <a:schemeClr val="accent2"/>
              </a:buClr>
              <a:buSzPct val="100000"/>
              <a:buFont typeface="Arial" pitchFamily="34" charset="0"/>
              <a:buChar char="•"/>
              <a:defRPr sz="1600" b="0" i="0">
                <a:solidFill>
                  <a:schemeClr val="tx1"/>
                </a:solidFill>
                <a:latin typeface="+mj-lt"/>
              </a:defRPr>
            </a:lvl2pPr>
            <a:lvl3pPr>
              <a:buClr>
                <a:schemeClr val="bg1"/>
              </a:buClr>
              <a:buFont typeface="Arial" pitchFamily="34" charset="0"/>
              <a:buNone/>
              <a:defRPr sz="1600">
                <a:solidFill>
                  <a:schemeClr val="bg1">
                    <a:lumMod val="50000"/>
                  </a:schemeClr>
                </a:solidFill>
                <a:latin typeface="+mj-lt"/>
              </a:defRPr>
            </a:lvl3pPr>
            <a:lvl4pPr>
              <a:buClr>
                <a:schemeClr val="bg1">
                  <a:lumMod val="50000"/>
                </a:schemeClr>
              </a:buClr>
              <a:defRPr sz="1600">
                <a:solidFill>
                  <a:schemeClr val="bg1">
                    <a:lumMod val="50000"/>
                  </a:schemeClr>
                </a:solidFill>
                <a:latin typeface="+mj-lt"/>
              </a:defRPr>
            </a:lvl4pPr>
            <a:lvl5pPr>
              <a:buClr>
                <a:schemeClr val="bg1">
                  <a:lumMod val="50000"/>
                </a:schemeClr>
              </a:buClr>
              <a:defRPr sz="1400">
                <a:solidFill>
                  <a:schemeClr val="bg1">
                    <a:lumMod val="50000"/>
                  </a:schemeClr>
                </a:solidFill>
                <a:latin typeface="+mj-lt"/>
              </a:defRPr>
            </a:lvl5pPr>
          </a:lstStyle>
          <a:p>
            <a:pPr lvl="0"/>
            <a:r>
              <a:rPr lang="nl-NL" dirty="0" smtClean="0"/>
              <a:t>Kop (</a:t>
            </a:r>
            <a:r>
              <a:rPr lang="nl-NL" dirty="0" err="1" smtClean="0"/>
              <a:t>Strengths</a:t>
            </a:r>
            <a:r>
              <a:rPr lang="nl-NL" dirty="0" smtClean="0"/>
              <a:t>)</a:t>
            </a:r>
          </a:p>
          <a:p>
            <a:pPr lvl="1"/>
            <a:r>
              <a:rPr lang="nl-NL" dirty="0" smtClean="0"/>
              <a:t>Zwarte tekst met </a:t>
            </a:r>
            <a:r>
              <a:rPr lang="nl-NL" dirty="0" err="1" smtClean="0"/>
              <a:t>bullit</a:t>
            </a:r>
            <a:endParaRPr lang="nl-NL" dirty="0" smtClean="0"/>
          </a:p>
          <a:p>
            <a:pPr lvl="2"/>
            <a:r>
              <a:rPr lang="nl-NL" dirty="0" smtClean="0"/>
              <a:t>Niet gebruiken</a:t>
            </a:r>
          </a:p>
          <a:p>
            <a:pPr lvl="3"/>
            <a:r>
              <a:rPr lang="nl-NL" dirty="0" smtClean="0"/>
              <a:t>Niet gebruiken</a:t>
            </a:r>
          </a:p>
          <a:p>
            <a:pPr lvl="4"/>
            <a:r>
              <a:rPr lang="nl-NL" dirty="0" smtClean="0"/>
              <a:t>Niet gebruiken</a:t>
            </a:r>
          </a:p>
        </p:txBody>
      </p:sp>
      <p:sp>
        <p:nvSpPr>
          <p:cNvPr id="15" name="Tijdelijke aanduiding voor verticale tekst 2"/>
          <p:cNvSpPr>
            <a:spLocks noGrp="1"/>
          </p:cNvSpPr>
          <p:nvPr userDrawn="1">
            <p:ph type="body" orient="vert" idx="15" hasCustomPrompt="1"/>
          </p:nvPr>
        </p:nvSpPr>
        <p:spPr>
          <a:xfrm>
            <a:off x="4639791" y="2310779"/>
            <a:ext cx="4036664" cy="1971057"/>
          </a:xfrm>
          <a:prstGeom prst="roundRect">
            <a:avLst>
              <a:gd name="adj" fmla="val 5069"/>
            </a:avLst>
          </a:prstGeom>
          <a:solidFill>
            <a:srgbClr val="FFFFFF">
              <a:alpha val="89804"/>
            </a:srgbClr>
          </a:solidFill>
          <a:ln w="6350">
            <a:solidFill>
              <a:schemeClr val="bg2">
                <a:lumMod val="90000"/>
              </a:schemeClr>
            </a:solidFill>
          </a:ln>
        </p:spPr>
        <p:txBody>
          <a:bodyPr vert="horz" lIns="144000" tIns="108000" rIns="108000" bIns="108000"/>
          <a:lstStyle>
            <a:lvl1pPr>
              <a:buClr>
                <a:schemeClr val="bg1"/>
              </a:buClr>
              <a:defRPr sz="1800" b="0" i="0">
                <a:solidFill>
                  <a:schemeClr val="accent2"/>
                </a:solidFill>
                <a:latin typeface="+mj-lt"/>
              </a:defRPr>
            </a:lvl1pPr>
            <a:lvl2pPr marL="177800" indent="-177800">
              <a:buClr>
                <a:schemeClr val="accent2"/>
              </a:buClr>
              <a:buSzPct val="100000"/>
              <a:buFont typeface="Arial" pitchFamily="34" charset="0"/>
              <a:buChar char="•"/>
              <a:defRPr sz="1600" b="0" i="0">
                <a:solidFill>
                  <a:schemeClr val="tx1"/>
                </a:solidFill>
                <a:latin typeface="+mj-lt"/>
              </a:defRPr>
            </a:lvl2pPr>
            <a:lvl3pPr>
              <a:buClr>
                <a:schemeClr val="bg1">
                  <a:lumMod val="50000"/>
                </a:schemeClr>
              </a:buClr>
              <a:defRPr sz="1600">
                <a:solidFill>
                  <a:schemeClr val="bg1">
                    <a:lumMod val="50000"/>
                  </a:schemeClr>
                </a:solidFill>
                <a:latin typeface="+mj-lt"/>
              </a:defRPr>
            </a:lvl3pPr>
            <a:lvl4pPr>
              <a:buClr>
                <a:schemeClr val="bg1">
                  <a:lumMod val="50000"/>
                </a:schemeClr>
              </a:buClr>
              <a:defRPr sz="1600">
                <a:solidFill>
                  <a:schemeClr val="bg1">
                    <a:lumMod val="50000"/>
                  </a:schemeClr>
                </a:solidFill>
                <a:latin typeface="+mj-lt"/>
              </a:defRPr>
            </a:lvl4pPr>
            <a:lvl5pPr>
              <a:buClr>
                <a:schemeClr val="bg1">
                  <a:lumMod val="50000"/>
                </a:schemeClr>
              </a:buClr>
              <a:defRPr sz="1400">
                <a:solidFill>
                  <a:schemeClr val="bg1">
                    <a:lumMod val="50000"/>
                  </a:schemeClr>
                </a:solidFill>
                <a:latin typeface="+mj-lt"/>
              </a:defRPr>
            </a:lvl5pPr>
          </a:lstStyle>
          <a:p>
            <a:pPr lvl="0"/>
            <a:r>
              <a:rPr lang="nl-NL" dirty="0" smtClean="0"/>
              <a:t>Kop (</a:t>
            </a:r>
            <a:r>
              <a:rPr lang="nl-NL" dirty="0" err="1" smtClean="0"/>
              <a:t>Weaknesses</a:t>
            </a:r>
            <a:r>
              <a:rPr lang="nl-NL" dirty="0" smtClean="0"/>
              <a:t>)</a:t>
            </a:r>
          </a:p>
          <a:p>
            <a:pPr lvl="1"/>
            <a:r>
              <a:rPr lang="nl-NL" dirty="0" smtClean="0"/>
              <a:t>Zwarte tekst met </a:t>
            </a:r>
            <a:r>
              <a:rPr lang="nl-NL" dirty="0" err="1" smtClean="0"/>
              <a:t>bullit</a:t>
            </a:r>
            <a:endParaRPr lang="nl-NL" dirty="0" smtClean="0"/>
          </a:p>
          <a:p>
            <a:pPr lvl="2"/>
            <a:r>
              <a:rPr lang="nl-NL" dirty="0" smtClean="0"/>
              <a:t>Niet gebruiken</a:t>
            </a:r>
          </a:p>
          <a:p>
            <a:pPr lvl="3"/>
            <a:r>
              <a:rPr lang="nl-NL" dirty="0" smtClean="0"/>
              <a:t>Niet gebruiken</a:t>
            </a:r>
          </a:p>
          <a:p>
            <a:pPr lvl="4"/>
            <a:r>
              <a:rPr lang="nl-NL" dirty="0" smtClean="0"/>
              <a:t>Niet gebruiken</a:t>
            </a:r>
          </a:p>
        </p:txBody>
      </p:sp>
      <p:sp>
        <p:nvSpPr>
          <p:cNvPr id="16" name="Tijdelijke aanduiding voor verticale tekst 2"/>
          <p:cNvSpPr>
            <a:spLocks noGrp="1"/>
          </p:cNvSpPr>
          <p:nvPr userDrawn="1">
            <p:ph type="body" orient="vert" idx="16" hasCustomPrompt="1"/>
          </p:nvPr>
        </p:nvSpPr>
        <p:spPr>
          <a:xfrm>
            <a:off x="463328" y="4385294"/>
            <a:ext cx="4036664" cy="1971057"/>
          </a:xfrm>
          <a:prstGeom prst="roundRect">
            <a:avLst>
              <a:gd name="adj" fmla="val 4103"/>
            </a:avLst>
          </a:prstGeom>
          <a:solidFill>
            <a:srgbClr val="FFFFFF">
              <a:alpha val="89804"/>
            </a:srgbClr>
          </a:solidFill>
          <a:ln w="6350">
            <a:solidFill>
              <a:schemeClr val="bg2">
                <a:lumMod val="90000"/>
              </a:schemeClr>
            </a:solidFill>
          </a:ln>
        </p:spPr>
        <p:txBody>
          <a:bodyPr vert="horz" lIns="144000" tIns="108000" rIns="108000" bIns="108000"/>
          <a:lstStyle>
            <a:lvl1pPr>
              <a:buClr>
                <a:schemeClr val="bg1"/>
              </a:buClr>
              <a:defRPr sz="1800" b="0" i="0">
                <a:solidFill>
                  <a:schemeClr val="tx2"/>
                </a:solidFill>
                <a:latin typeface="+mj-lt"/>
              </a:defRPr>
            </a:lvl1pPr>
            <a:lvl2pPr marL="177800" indent="-177800">
              <a:buClr>
                <a:schemeClr val="accent2"/>
              </a:buClr>
              <a:buSzPct val="100000"/>
              <a:buFont typeface="Arial" pitchFamily="34" charset="0"/>
              <a:buChar char="•"/>
              <a:defRPr sz="1600" b="0" i="0">
                <a:solidFill>
                  <a:schemeClr val="tx1"/>
                </a:solidFill>
                <a:latin typeface="+mj-lt"/>
              </a:defRPr>
            </a:lvl2pPr>
            <a:lvl3pPr>
              <a:buClr>
                <a:schemeClr val="bg1">
                  <a:lumMod val="50000"/>
                </a:schemeClr>
              </a:buClr>
              <a:defRPr sz="1600">
                <a:solidFill>
                  <a:schemeClr val="bg1">
                    <a:lumMod val="50000"/>
                  </a:schemeClr>
                </a:solidFill>
                <a:latin typeface="+mj-lt"/>
              </a:defRPr>
            </a:lvl3pPr>
            <a:lvl4pPr>
              <a:buClr>
                <a:schemeClr val="bg1">
                  <a:lumMod val="50000"/>
                </a:schemeClr>
              </a:buClr>
              <a:defRPr sz="1600">
                <a:solidFill>
                  <a:schemeClr val="bg1">
                    <a:lumMod val="50000"/>
                  </a:schemeClr>
                </a:solidFill>
                <a:latin typeface="+mj-lt"/>
              </a:defRPr>
            </a:lvl4pPr>
            <a:lvl5pPr>
              <a:buClr>
                <a:schemeClr val="bg1">
                  <a:lumMod val="50000"/>
                </a:schemeClr>
              </a:buClr>
              <a:defRPr sz="1400">
                <a:solidFill>
                  <a:schemeClr val="bg1">
                    <a:lumMod val="50000"/>
                  </a:schemeClr>
                </a:solidFill>
                <a:latin typeface="+mj-lt"/>
              </a:defRPr>
            </a:lvl5pPr>
          </a:lstStyle>
          <a:p>
            <a:pPr lvl="0"/>
            <a:r>
              <a:rPr lang="nl-NL" dirty="0" smtClean="0"/>
              <a:t>Kop (</a:t>
            </a:r>
            <a:r>
              <a:rPr lang="nl-NL" dirty="0" err="1" smtClean="0"/>
              <a:t>Opportunities</a:t>
            </a:r>
            <a:r>
              <a:rPr lang="nl-NL" dirty="0" smtClean="0"/>
              <a:t>)</a:t>
            </a:r>
          </a:p>
          <a:p>
            <a:pPr lvl="1"/>
            <a:r>
              <a:rPr lang="nl-NL" dirty="0" smtClean="0"/>
              <a:t>Zwarte tekst met </a:t>
            </a:r>
            <a:r>
              <a:rPr lang="nl-NL" dirty="0" err="1" smtClean="0"/>
              <a:t>bullit</a:t>
            </a:r>
            <a:endParaRPr lang="nl-NL" dirty="0" smtClean="0"/>
          </a:p>
          <a:p>
            <a:pPr lvl="2"/>
            <a:r>
              <a:rPr lang="nl-NL" dirty="0" smtClean="0"/>
              <a:t>Niet gebruiken</a:t>
            </a:r>
          </a:p>
          <a:p>
            <a:pPr lvl="3"/>
            <a:r>
              <a:rPr lang="nl-NL" dirty="0" smtClean="0"/>
              <a:t>Niet gebruiken</a:t>
            </a:r>
          </a:p>
          <a:p>
            <a:pPr lvl="4"/>
            <a:r>
              <a:rPr lang="nl-NL" dirty="0" smtClean="0"/>
              <a:t>Niet gebruiken</a:t>
            </a:r>
          </a:p>
        </p:txBody>
      </p:sp>
      <p:sp>
        <p:nvSpPr>
          <p:cNvPr id="18" name="Tijdelijke aanduiding voor verticale tekst 2"/>
          <p:cNvSpPr>
            <a:spLocks noGrp="1"/>
          </p:cNvSpPr>
          <p:nvPr userDrawn="1">
            <p:ph type="body" orient="vert" idx="17" hasCustomPrompt="1"/>
          </p:nvPr>
        </p:nvSpPr>
        <p:spPr>
          <a:xfrm>
            <a:off x="4639791" y="4385294"/>
            <a:ext cx="4036664" cy="1971057"/>
          </a:xfrm>
          <a:prstGeom prst="roundRect">
            <a:avLst>
              <a:gd name="adj" fmla="val 4102"/>
            </a:avLst>
          </a:prstGeom>
          <a:solidFill>
            <a:srgbClr val="FFFFFF">
              <a:alpha val="89804"/>
            </a:srgbClr>
          </a:solidFill>
          <a:ln w="6350">
            <a:solidFill>
              <a:schemeClr val="bg2">
                <a:lumMod val="90000"/>
              </a:schemeClr>
            </a:solidFill>
          </a:ln>
        </p:spPr>
        <p:txBody>
          <a:bodyPr vert="horz" lIns="144000" tIns="108000" rIns="108000" bIns="108000"/>
          <a:lstStyle>
            <a:lvl1pPr>
              <a:buClr>
                <a:schemeClr val="bg1"/>
              </a:buClr>
              <a:defRPr sz="1800" b="0" i="0">
                <a:solidFill>
                  <a:schemeClr val="accent2"/>
                </a:solidFill>
                <a:latin typeface="+mj-lt"/>
              </a:defRPr>
            </a:lvl1pPr>
            <a:lvl2pPr marL="177800" indent="-177800">
              <a:buClr>
                <a:schemeClr val="accent2"/>
              </a:buClr>
              <a:buSzPct val="100000"/>
              <a:buFont typeface="Arial" pitchFamily="34" charset="0"/>
              <a:buChar char="•"/>
              <a:defRPr sz="1600" b="0" i="0">
                <a:solidFill>
                  <a:schemeClr val="tx1"/>
                </a:solidFill>
                <a:latin typeface="+mj-lt"/>
              </a:defRPr>
            </a:lvl2pPr>
            <a:lvl3pPr>
              <a:buClr>
                <a:schemeClr val="bg1">
                  <a:lumMod val="50000"/>
                </a:schemeClr>
              </a:buClr>
              <a:defRPr sz="1600">
                <a:solidFill>
                  <a:schemeClr val="bg1">
                    <a:lumMod val="50000"/>
                  </a:schemeClr>
                </a:solidFill>
                <a:latin typeface="+mj-lt"/>
              </a:defRPr>
            </a:lvl3pPr>
            <a:lvl4pPr>
              <a:buClr>
                <a:schemeClr val="bg1">
                  <a:lumMod val="50000"/>
                </a:schemeClr>
              </a:buClr>
              <a:defRPr sz="1600">
                <a:solidFill>
                  <a:schemeClr val="bg1">
                    <a:lumMod val="50000"/>
                  </a:schemeClr>
                </a:solidFill>
                <a:latin typeface="+mj-lt"/>
              </a:defRPr>
            </a:lvl4pPr>
            <a:lvl5pPr>
              <a:buClr>
                <a:schemeClr val="bg1">
                  <a:lumMod val="50000"/>
                </a:schemeClr>
              </a:buClr>
              <a:defRPr sz="1400">
                <a:solidFill>
                  <a:schemeClr val="bg1">
                    <a:lumMod val="50000"/>
                  </a:schemeClr>
                </a:solidFill>
                <a:latin typeface="+mj-lt"/>
              </a:defRPr>
            </a:lvl5pPr>
          </a:lstStyle>
          <a:p>
            <a:pPr lvl="0"/>
            <a:r>
              <a:rPr lang="nl-NL" dirty="0" smtClean="0"/>
              <a:t>Kop (</a:t>
            </a:r>
            <a:r>
              <a:rPr lang="nl-NL" dirty="0" err="1" smtClean="0"/>
              <a:t>Threats</a:t>
            </a:r>
            <a:r>
              <a:rPr lang="nl-NL" dirty="0" smtClean="0"/>
              <a:t>)</a:t>
            </a:r>
          </a:p>
          <a:p>
            <a:pPr lvl="1"/>
            <a:r>
              <a:rPr lang="nl-NL" dirty="0" smtClean="0"/>
              <a:t>Zwarte tekst met </a:t>
            </a:r>
            <a:r>
              <a:rPr lang="nl-NL" dirty="0" err="1" smtClean="0"/>
              <a:t>bullit</a:t>
            </a:r>
            <a:endParaRPr lang="nl-NL" dirty="0" smtClean="0"/>
          </a:p>
          <a:p>
            <a:pPr lvl="2"/>
            <a:r>
              <a:rPr lang="nl-NL" dirty="0" smtClean="0"/>
              <a:t>Niet gebruiken</a:t>
            </a:r>
          </a:p>
          <a:p>
            <a:pPr lvl="3"/>
            <a:r>
              <a:rPr lang="nl-NL" dirty="0" smtClean="0"/>
              <a:t>Niet gebruiken</a:t>
            </a:r>
          </a:p>
          <a:p>
            <a:pPr lvl="4"/>
            <a:r>
              <a:rPr lang="nl-NL" dirty="0" smtClean="0"/>
              <a:t>Niet gebruiken</a:t>
            </a:r>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5121" y="0"/>
            <a:ext cx="4254389" cy="3190791"/>
          </a:xfrm>
          <a:prstGeom prst="rect">
            <a:avLst/>
          </a:prstGeom>
          <a:ln w="9525">
            <a:noFill/>
          </a:ln>
        </p:spPr>
      </p:pic>
      <p:sp>
        <p:nvSpPr>
          <p:cNvPr id="13" name="Tekstvak 12"/>
          <p:cNvSpPr txBox="1"/>
          <p:nvPr userDrawn="1"/>
        </p:nvSpPr>
        <p:spPr>
          <a:xfrm>
            <a:off x="-4465121" y="-355846"/>
            <a:ext cx="2090056" cy="338554"/>
          </a:xfrm>
          <a:prstGeom prst="rect">
            <a:avLst/>
          </a:prstGeom>
          <a:noFill/>
        </p:spPr>
        <p:txBody>
          <a:bodyPr wrap="square" rtlCol="0">
            <a:spAutoFit/>
          </a:bodyPr>
          <a:lstStyle/>
          <a:p>
            <a:pPr defTabSz="456999"/>
            <a:r>
              <a:rPr lang="nl-NL" sz="1600" dirty="0">
                <a:solidFill>
                  <a:prstClr val="white"/>
                </a:solidFill>
              </a:rPr>
              <a:t>Voorbeeld lay-out</a:t>
            </a:r>
          </a:p>
        </p:txBody>
      </p:sp>
      <p:sp>
        <p:nvSpPr>
          <p:cNvPr id="30" name="Tekstvak 29"/>
          <p:cNvSpPr txBox="1"/>
          <p:nvPr userDrawn="1"/>
        </p:nvSpPr>
        <p:spPr>
          <a:xfrm>
            <a:off x="0" y="-355846"/>
            <a:ext cx="2838203" cy="338554"/>
          </a:xfrm>
          <a:prstGeom prst="rect">
            <a:avLst/>
          </a:prstGeom>
          <a:noFill/>
        </p:spPr>
        <p:txBody>
          <a:bodyPr wrap="square" rtlCol="0">
            <a:spAutoFit/>
          </a:bodyPr>
          <a:lstStyle/>
          <a:p>
            <a:pPr defTabSz="456999"/>
            <a:r>
              <a:rPr lang="nl-NL" sz="1600" dirty="0">
                <a:solidFill>
                  <a:prstClr val="white"/>
                </a:solidFill>
              </a:rPr>
              <a:t>SWOT</a:t>
            </a:r>
          </a:p>
        </p:txBody>
      </p:sp>
      <p:grpSp>
        <p:nvGrpSpPr>
          <p:cNvPr id="24" name="Groep 23"/>
          <p:cNvGrpSpPr/>
          <p:nvPr userDrawn="1"/>
        </p:nvGrpSpPr>
        <p:grpSpPr>
          <a:xfrm>
            <a:off x="-4465121" y="3443417"/>
            <a:ext cx="4254388" cy="3465384"/>
            <a:chOff x="-4465121" y="3405317"/>
            <a:chExt cx="4254388" cy="3465384"/>
          </a:xfrm>
        </p:grpSpPr>
        <p:sp>
          <p:nvSpPr>
            <p:cNvPr id="31" name="Afgeronde rechthoek 30"/>
            <p:cNvSpPr/>
            <p:nvPr userDrawn="1"/>
          </p:nvSpPr>
          <p:spPr>
            <a:xfrm>
              <a:off x="-4465121" y="3405317"/>
              <a:ext cx="4254388" cy="3465384"/>
            </a:xfrm>
            <a:prstGeom prst="roundRect">
              <a:avLst>
                <a:gd name="adj" fmla="val 2421"/>
              </a:avLst>
            </a:prstGeom>
            <a:solidFill>
              <a:schemeClr val="accent3">
                <a:lumMod val="20000"/>
                <a:lumOff val="80000"/>
                <a:alpha val="90000"/>
              </a:schemeClr>
            </a:solidFill>
            <a:ln w="6350" cap="flat" cmpd="sng" algn="ctr">
              <a:solidFill>
                <a:srgbClr val="EAEAEA">
                  <a:lumMod val="90000"/>
                </a:srgbClr>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noAutofit/>
            </a:bodyPr>
            <a:lstStyle/>
            <a:p>
              <a:pPr algn="ctr">
                <a:lnSpc>
                  <a:spcPct val="110000"/>
                </a:lnSpc>
              </a:pPr>
              <a:endParaRPr lang="nl-NL" kern="0" dirty="0">
                <a:solidFill>
                  <a:srgbClr val="000000"/>
                </a:solidFill>
                <a:latin typeface="Myriad Pro"/>
                <a:cs typeface="Myriad Pro"/>
              </a:endParaRPr>
            </a:p>
          </p:txBody>
        </p:sp>
        <p:sp>
          <p:nvSpPr>
            <p:cNvPr id="32" name="Rechthoek 31"/>
            <p:cNvSpPr/>
            <p:nvPr userDrawn="1"/>
          </p:nvSpPr>
          <p:spPr>
            <a:xfrm>
              <a:off x="-4309491" y="4535939"/>
              <a:ext cx="2967631" cy="2173619"/>
            </a:xfrm>
            <a:prstGeom prst="rect">
              <a:avLst/>
            </a:prstGeom>
            <a:solidFill>
              <a:srgbClr val="EAEAEA"/>
            </a:solidFill>
            <a:ln w="6350" cap="flat" cmpd="sng" algn="ctr">
              <a:solidFill>
                <a:schemeClr val="accent3"/>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spAutoFit/>
            </a:bodyPr>
            <a:lstStyle/>
            <a:p>
              <a:pPr algn="ctr">
                <a:lnSpc>
                  <a:spcPct val="110000"/>
                </a:lnSpc>
              </a:pPr>
              <a:endParaRPr lang="nl-NL" kern="0" dirty="0">
                <a:solidFill>
                  <a:srgbClr val="000000"/>
                </a:solidFill>
                <a:latin typeface="Myriad Pro"/>
                <a:cs typeface="Myriad Pro"/>
              </a:endParaRPr>
            </a:p>
          </p:txBody>
        </p:sp>
        <p:pic>
          <p:nvPicPr>
            <p:cNvPr id="3074" name="Picture 2"/>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4270812" y="4569253"/>
              <a:ext cx="2794140" cy="1775223"/>
            </a:xfrm>
            <a:prstGeom prst="rect">
              <a:avLst/>
            </a:prstGeom>
            <a:noFill/>
            <a:ln w="9525">
              <a:noFill/>
              <a:miter lim="800000"/>
              <a:headEnd/>
              <a:tailEnd/>
            </a:ln>
          </p:spPr>
        </p:pic>
        <p:sp>
          <p:nvSpPr>
            <p:cNvPr id="35" name="Afgeronde rechthoek 34"/>
            <p:cNvSpPr/>
            <p:nvPr userDrawn="1"/>
          </p:nvSpPr>
          <p:spPr>
            <a:xfrm>
              <a:off x="-4270813" y="4745517"/>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1</a:t>
              </a:r>
            </a:p>
          </p:txBody>
        </p:sp>
        <p:sp>
          <p:nvSpPr>
            <p:cNvPr id="36" name="Afgeronde rechthoek 35"/>
            <p:cNvSpPr/>
            <p:nvPr userDrawn="1"/>
          </p:nvSpPr>
          <p:spPr>
            <a:xfrm>
              <a:off x="-4270812" y="5049868"/>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2</a:t>
              </a:r>
            </a:p>
          </p:txBody>
        </p:sp>
        <p:sp>
          <p:nvSpPr>
            <p:cNvPr id="37" name="Afgeronde rechthoek 36"/>
            <p:cNvSpPr/>
            <p:nvPr userDrawn="1"/>
          </p:nvSpPr>
          <p:spPr>
            <a:xfrm>
              <a:off x="-4270812" y="5354219"/>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3</a:t>
              </a:r>
            </a:p>
          </p:txBody>
        </p:sp>
        <p:sp>
          <p:nvSpPr>
            <p:cNvPr id="38" name="Afgeronde rechthoek 37"/>
            <p:cNvSpPr/>
            <p:nvPr userDrawn="1"/>
          </p:nvSpPr>
          <p:spPr>
            <a:xfrm>
              <a:off x="-4270812" y="5658571"/>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4</a:t>
              </a:r>
            </a:p>
          </p:txBody>
        </p:sp>
        <p:sp>
          <p:nvSpPr>
            <p:cNvPr id="39" name="Afgeronde rechthoek 38"/>
            <p:cNvSpPr/>
            <p:nvPr userDrawn="1"/>
          </p:nvSpPr>
          <p:spPr>
            <a:xfrm>
              <a:off x="-4270812" y="5962921"/>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5</a:t>
              </a:r>
            </a:p>
          </p:txBody>
        </p:sp>
        <p:grpSp>
          <p:nvGrpSpPr>
            <p:cNvPr id="40" name="Groep 54"/>
            <p:cNvGrpSpPr/>
            <p:nvPr userDrawn="1"/>
          </p:nvGrpSpPr>
          <p:grpSpPr>
            <a:xfrm>
              <a:off x="-1235015" y="4552082"/>
              <a:ext cx="869793" cy="665697"/>
              <a:chOff x="1376047" y="743350"/>
              <a:chExt cx="902937" cy="709828"/>
            </a:xfrm>
          </p:grpSpPr>
          <p:pic>
            <p:nvPicPr>
              <p:cNvPr id="41" name="Picture 2"/>
              <p:cNvPicPr>
                <a:picLocks noChangeAspect="1" noChangeArrowheads="1"/>
              </p:cNvPicPr>
              <p:nvPr/>
            </p:nvPicPr>
            <p:blipFill>
              <a:blip r:embed="rId4" cstate="print">
                <a:lum contrast="10000"/>
                <a:extLst>
                  <a:ext uri="{28A0092B-C50C-407E-A947-70E740481C1C}">
                    <a14:useLocalDpi xmlns:a14="http://schemas.microsoft.com/office/drawing/2010/main" val="0"/>
                  </a:ext>
                </a:extLst>
              </a:blip>
              <a:srcRect/>
              <a:stretch>
                <a:fillRect/>
              </a:stretch>
            </p:blipFill>
            <p:spPr bwMode="auto">
              <a:xfrm>
                <a:off x="1376047" y="743350"/>
                <a:ext cx="902937" cy="561986"/>
              </a:xfrm>
              <a:prstGeom prst="rect">
                <a:avLst/>
              </a:prstGeom>
              <a:noFill/>
              <a:ln w="9525">
                <a:solidFill>
                  <a:schemeClr val="accent3"/>
                </a:solidFill>
                <a:miter lim="800000"/>
                <a:headEnd/>
                <a:tailEnd/>
              </a:ln>
            </p:spPr>
          </p:pic>
          <p:pic>
            <p:nvPicPr>
              <p:cNvPr id="42" name="Picture 8" descr="P:\PPTdesign\0pdrachtgevers\Euler Hermes\Beeldmateriaal\muis.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29320" y="1061376"/>
                <a:ext cx="258619" cy="391802"/>
              </a:xfrm>
              <a:prstGeom prst="rect">
                <a:avLst/>
              </a:prstGeom>
              <a:noFill/>
              <a:effectLst>
                <a:outerShdw blurRad="50800" dist="38100" dir="5400000" algn="t" rotWithShape="0">
                  <a:prstClr val="black">
                    <a:alpha val="40000"/>
                  </a:prstClr>
                </a:outerShdw>
              </a:effectLst>
            </p:spPr>
          </p:pic>
        </p:grpSp>
        <p:sp>
          <p:nvSpPr>
            <p:cNvPr id="45" name="Tekstvak 44"/>
            <p:cNvSpPr txBox="1"/>
            <p:nvPr userDrawn="1"/>
          </p:nvSpPr>
          <p:spPr>
            <a:xfrm>
              <a:off x="-4356991" y="3498734"/>
              <a:ext cx="4038128" cy="984885"/>
            </a:xfrm>
            <a:prstGeom prst="rect">
              <a:avLst/>
            </a:prstGeom>
            <a:noFill/>
          </p:spPr>
          <p:txBody>
            <a:bodyPr wrap="square" rtlCol="0">
              <a:spAutoFit/>
            </a:bodyPr>
            <a:lstStyle/>
            <a:p>
              <a:pPr defTabSz="456999"/>
              <a:r>
                <a:rPr lang="nl-NL" sz="1600" dirty="0">
                  <a:solidFill>
                    <a:srgbClr val="000099"/>
                  </a:solidFill>
                </a:rPr>
                <a:t>Koppen, subkoppen, teksten en bullits</a:t>
              </a:r>
            </a:p>
            <a:p>
              <a:pPr defTabSz="456999"/>
              <a:r>
                <a:rPr lang="nl-NL" sz="1400" dirty="0">
                  <a:solidFill>
                    <a:prstClr val="black"/>
                  </a:solidFill>
                </a:rPr>
                <a:t>Met deze knoppen (bij Start in bovenbalk) is het mogelijk om; koppen, subkoppen, teksten en bullits te veranderen:</a:t>
              </a:r>
            </a:p>
          </p:txBody>
        </p:sp>
      </p:grpSp>
    </p:spTree>
    <p:extLst>
      <p:ext uri="{BB962C8B-B14F-4D97-AF65-F5344CB8AC3E}">
        <p14:creationId xmlns:p14="http://schemas.microsoft.com/office/powerpoint/2010/main" val="1901612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anim calcmode="lin" valueType="num">
                                      <p:cBhvr>
                                        <p:cTn id="10" dur="500" fill="hold"/>
                                        <p:tgtEl>
                                          <p:spTgt spid="14"/>
                                        </p:tgtEl>
                                        <p:attrNameLst>
                                          <p:attrName>ppt_x</p:attrName>
                                        </p:attrNameLst>
                                      </p:cBhvr>
                                      <p:tavLst>
                                        <p:tav tm="0">
                                          <p:val>
                                            <p:fltVal val="0.5"/>
                                          </p:val>
                                        </p:tav>
                                        <p:tav tm="100000">
                                          <p:val>
                                            <p:strVal val="#ppt_x"/>
                                          </p:val>
                                        </p:tav>
                                      </p:tavLst>
                                    </p:anim>
                                    <p:anim calcmode="lin" valueType="num">
                                      <p:cBhvr>
                                        <p:cTn id="11" dur="500" fill="hold"/>
                                        <p:tgtEl>
                                          <p:spTgt spid="1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fltVal val="0.5"/>
                                          </p:val>
                                        </p:tav>
                                        <p:tav tm="100000">
                                          <p:val>
                                            <p:strVal val="#ppt_x"/>
                                          </p:val>
                                        </p:tav>
                                      </p:tavLst>
                                    </p:anim>
                                    <p:anim calcmode="lin" valueType="num">
                                      <p:cBhvr>
                                        <p:cTn id="27" dur="500" fill="hold"/>
                                        <p:tgtEl>
                                          <p:spTgt spid="1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anim calcmode="lin" valueType="num">
                                      <p:cBhvr>
                                        <p:cTn id="34" dur="500" fill="hold"/>
                                        <p:tgtEl>
                                          <p:spTgt spid="18"/>
                                        </p:tgtEl>
                                        <p:attrNameLst>
                                          <p:attrName>ppt_x</p:attrName>
                                        </p:attrNameLst>
                                      </p:cBhvr>
                                      <p:tavLst>
                                        <p:tav tm="0">
                                          <p:val>
                                            <p:fltVal val="0.5"/>
                                          </p:val>
                                        </p:tav>
                                        <p:tav tm="100000">
                                          <p:val>
                                            <p:strVal val="#ppt_x"/>
                                          </p:val>
                                        </p:tav>
                                      </p:tavLst>
                                    </p:anim>
                                    <p:anim calcmode="lin" valueType="num">
                                      <p:cBhvr>
                                        <p:cTn id="35" dur="500" fill="hold"/>
                                        <p:tgtEl>
                                          <p:spTgt spid="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tmplLst>
          <p:tmpl>
            <p:tnLst>
              <p:par>
                <p:cTn presetID="53" presetClass="entr" presetSubtype="52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anim calcmode="lin" valueType="num">
                      <p:cBhvr>
                        <p:cTn dur="500" fill="hold"/>
                        <p:tgtEl>
                          <p:spTgt spid="14"/>
                        </p:tgtEl>
                        <p:attrNameLst>
                          <p:attrName>ppt_x</p:attrName>
                        </p:attrNameLst>
                      </p:cBhvr>
                      <p:tavLst>
                        <p:tav tm="0">
                          <p:val>
                            <p:fltVal val="0.5"/>
                          </p:val>
                        </p:tav>
                        <p:tav tm="100000">
                          <p:val>
                            <p:strVal val="#ppt_x"/>
                          </p:val>
                        </p:tav>
                      </p:tavLst>
                    </p:anim>
                    <p:anim calcmode="lin" valueType="num">
                      <p:cBhvr>
                        <p:cTn dur="500" fill="hold"/>
                        <p:tgtEl>
                          <p:spTgt spid="14"/>
                        </p:tgtEl>
                        <p:attrNameLst>
                          <p:attrName>ppt_y</p:attrName>
                        </p:attrNameLst>
                      </p:cBhvr>
                      <p:tavLst>
                        <p:tav tm="0">
                          <p:val>
                            <p:fltVal val="0.5"/>
                          </p:val>
                        </p:tav>
                        <p:tav tm="100000">
                          <p:val>
                            <p:strVal val="#ppt_y"/>
                          </p:val>
                        </p:tav>
                      </p:tavLst>
                    </p:anim>
                  </p:childTnLst>
                </p:cTn>
              </p:par>
            </p:tnLst>
          </p:tmpl>
        </p:tmplLst>
      </p:bldP>
      <p:bldP spid="15" grpId="0" animBg="1">
        <p:tmplLst>
          <p:tmpl>
            <p:tnLst>
              <p:par>
                <p:cTn presetID="53" presetClass="entr" presetSubtype="52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anim calcmode="lin" valueType="num">
                      <p:cBhvr>
                        <p:cTn dur="500" fill="hold"/>
                        <p:tgtEl>
                          <p:spTgt spid="15"/>
                        </p:tgtEl>
                        <p:attrNameLst>
                          <p:attrName>ppt_x</p:attrName>
                        </p:attrNameLst>
                      </p:cBhvr>
                      <p:tavLst>
                        <p:tav tm="0">
                          <p:val>
                            <p:fltVal val="0.5"/>
                          </p:val>
                        </p:tav>
                        <p:tav tm="100000">
                          <p:val>
                            <p:strVal val="#ppt_x"/>
                          </p:val>
                        </p:tav>
                      </p:tavLst>
                    </p:anim>
                    <p:anim calcmode="lin" valueType="num">
                      <p:cBhvr>
                        <p:cTn dur="500" fill="hold"/>
                        <p:tgtEl>
                          <p:spTgt spid="15"/>
                        </p:tgtEl>
                        <p:attrNameLst>
                          <p:attrName>ppt_y</p:attrName>
                        </p:attrNameLst>
                      </p:cBhvr>
                      <p:tavLst>
                        <p:tav tm="0">
                          <p:val>
                            <p:fltVal val="0.5"/>
                          </p:val>
                        </p:tav>
                        <p:tav tm="100000">
                          <p:val>
                            <p:strVal val="#ppt_y"/>
                          </p:val>
                        </p:tav>
                      </p:tavLst>
                    </p:anim>
                  </p:childTnLst>
                </p:cTn>
              </p:par>
            </p:tnLst>
          </p:tmpl>
        </p:tmplLst>
      </p:bldP>
      <p:bldP spid="16" grpId="0" animBg="1">
        <p:tmplLst>
          <p:tmpl>
            <p:tnLst>
              <p:par>
                <p:cTn presetID="53" presetClass="entr" presetSubtype="52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Effect transition="in" filter="fade">
                      <p:cBhvr>
                        <p:cTn dur="500"/>
                        <p:tgtEl>
                          <p:spTgt spid="16"/>
                        </p:tgtEl>
                      </p:cBhvr>
                    </p:animEffect>
                    <p:anim calcmode="lin" valueType="num">
                      <p:cBhvr>
                        <p:cTn dur="500" fill="hold"/>
                        <p:tgtEl>
                          <p:spTgt spid="16"/>
                        </p:tgtEl>
                        <p:attrNameLst>
                          <p:attrName>ppt_x</p:attrName>
                        </p:attrNameLst>
                      </p:cBhvr>
                      <p:tavLst>
                        <p:tav tm="0">
                          <p:val>
                            <p:fltVal val="0.5"/>
                          </p:val>
                        </p:tav>
                        <p:tav tm="100000">
                          <p:val>
                            <p:strVal val="#ppt_x"/>
                          </p:val>
                        </p:tav>
                      </p:tavLst>
                    </p:anim>
                    <p:anim calcmode="lin" valueType="num">
                      <p:cBhvr>
                        <p:cTn dur="500" fill="hold"/>
                        <p:tgtEl>
                          <p:spTgt spid="16"/>
                        </p:tgtEl>
                        <p:attrNameLst>
                          <p:attrName>ppt_y</p:attrName>
                        </p:attrNameLst>
                      </p:cBhvr>
                      <p:tavLst>
                        <p:tav tm="0">
                          <p:val>
                            <p:fltVal val="0.5"/>
                          </p:val>
                        </p:tav>
                        <p:tav tm="100000">
                          <p:val>
                            <p:strVal val="#ppt_y"/>
                          </p:val>
                        </p:tav>
                      </p:tavLst>
                    </p:anim>
                  </p:childTnLst>
                </p:cTn>
              </p:par>
            </p:tnLst>
          </p:tmpl>
        </p:tmplLst>
      </p:bldP>
      <p:bldP spid="18" grpId="0" animBg="1">
        <p:tmplLst>
          <p:tmpl>
            <p:tnLst>
              <p:par>
                <p:cTn presetID="53" presetClass="entr" presetSubtype="52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fltVal val="0"/>
                          </p:val>
                        </p:tav>
                        <p:tav tm="100000">
                          <p:val>
                            <p:strVal val="#ppt_w"/>
                          </p:val>
                        </p:tav>
                      </p:tavLst>
                    </p:anim>
                    <p:anim calcmode="lin" valueType="num">
                      <p:cBhvr>
                        <p:cTn dur="500" fill="hold"/>
                        <p:tgtEl>
                          <p:spTgt spid="18"/>
                        </p:tgtEl>
                        <p:attrNameLst>
                          <p:attrName>ppt_h</p:attrName>
                        </p:attrNameLst>
                      </p:cBhvr>
                      <p:tavLst>
                        <p:tav tm="0">
                          <p:val>
                            <p:fltVal val="0"/>
                          </p:val>
                        </p:tav>
                        <p:tav tm="100000">
                          <p:val>
                            <p:strVal val="#ppt_h"/>
                          </p:val>
                        </p:tav>
                      </p:tavLst>
                    </p:anim>
                    <p:animEffect transition="in" filter="fade">
                      <p:cBhvr>
                        <p:cTn dur="500"/>
                        <p:tgtEl>
                          <p:spTgt spid="18"/>
                        </p:tgtEl>
                      </p:cBhvr>
                    </p:animEffect>
                    <p:anim calcmode="lin" valueType="num">
                      <p:cBhvr>
                        <p:cTn dur="500" fill="hold"/>
                        <p:tgtEl>
                          <p:spTgt spid="18"/>
                        </p:tgtEl>
                        <p:attrNameLst>
                          <p:attrName>ppt_x</p:attrName>
                        </p:attrNameLst>
                      </p:cBhvr>
                      <p:tavLst>
                        <p:tav tm="0">
                          <p:val>
                            <p:fltVal val="0.5"/>
                          </p:val>
                        </p:tav>
                        <p:tav tm="100000">
                          <p:val>
                            <p:strVal val="#ppt_x"/>
                          </p:val>
                        </p:tav>
                      </p:tavLst>
                    </p:anim>
                    <p:anim calcmode="lin" valueType="num">
                      <p:cBhvr>
                        <p:cTn dur="500" fill="hold"/>
                        <p:tgtEl>
                          <p:spTgt spid="18"/>
                        </p:tgtEl>
                        <p:attrNameLst>
                          <p:attrName>ppt_y</p:attrName>
                        </p:attrNameLst>
                      </p:cBhvr>
                      <p:tavLst>
                        <p:tav tm="0">
                          <p:val>
                            <p:fltVal val="0.5"/>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reenshots met bijschrift">
    <p:spTree>
      <p:nvGrpSpPr>
        <p:cNvPr id="1" name=""/>
        <p:cNvGrpSpPr/>
        <p:nvPr/>
      </p:nvGrpSpPr>
      <p:grpSpPr>
        <a:xfrm>
          <a:off x="0" y="0"/>
          <a:ext cx="0" cy="0"/>
          <a:chOff x="0" y="0"/>
          <a:chExt cx="0" cy="0"/>
        </a:xfrm>
      </p:grpSpPr>
      <p:sp>
        <p:nvSpPr>
          <p:cNvPr id="8" name="Rechthoek 7"/>
          <p:cNvSpPr/>
          <p:nvPr userDrawn="1"/>
        </p:nvSpPr>
        <p:spPr>
          <a:xfrm>
            <a:off x="0" y="1464733"/>
            <a:ext cx="9144000" cy="5393270"/>
          </a:xfrm>
          <a:prstGeom prst="rect">
            <a:avLst/>
          </a:prstGeom>
          <a:solidFill>
            <a:schemeClr val="bg1">
              <a:lumMod val="50000"/>
              <a:alpha val="90000"/>
            </a:schemeClr>
          </a:solidFill>
          <a:ln w="6350" cap="flat" cmpd="sng" algn="ctr">
            <a:no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noAutofit/>
          </a:bodyPr>
          <a:lstStyle/>
          <a:p>
            <a:pPr algn="ctr">
              <a:lnSpc>
                <a:spcPct val="110000"/>
              </a:lnSpc>
            </a:pPr>
            <a:endParaRPr lang="nl-NL" kern="0" dirty="0">
              <a:solidFill>
                <a:srgbClr val="000000"/>
              </a:solidFill>
              <a:cs typeface="Myriad Pro"/>
            </a:endParaRPr>
          </a:p>
        </p:txBody>
      </p:sp>
      <p:sp>
        <p:nvSpPr>
          <p:cNvPr id="4" name="Titel 1"/>
          <p:cNvSpPr>
            <a:spLocks noGrp="1"/>
          </p:cNvSpPr>
          <p:nvPr>
            <p:ph type="title" hasCustomPrompt="1"/>
          </p:nvPr>
        </p:nvSpPr>
        <p:spPr>
          <a:xfrm>
            <a:off x="475813" y="255055"/>
            <a:ext cx="7080393" cy="1438275"/>
          </a:xfrm>
        </p:spPr>
        <p:txBody>
          <a:bodyPr/>
          <a:lstStyle>
            <a:lvl1pPr>
              <a:defRPr>
                <a:latin typeface="+mj-lt"/>
              </a:defRPr>
            </a:lvl1pPr>
          </a:lstStyle>
          <a:p>
            <a:r>
              <a:rPr lang="nl-NL" dirty="0" smtClean="0"/>
              <a:t>Titelvenster</a:t>
            </a:r>
            <a:br>
              <a:rPr lang="nl-NL" dirty="0" smtClean="0"/>
            </a:br>
            <a:r>
              <a:rPr lang="nl-NL" dirty="0" smtClean="0"/>
              <a:t>maximaal 2 regels</a:t>
            </a:r>
            <a:endParaRPr lang="nl-NL" dirty="0"/>
          </a:p>
        </p:txBody>
      </p:sp>
      <p:sp>
        <p:nvSpPr>
          <p:cNvPr id="9" name="Tijdelijke aanduiding voor verticale tekst 2"/>
          <p:cNvSpPr>
            <a:spLocks noGrp="1"/>
          </p:cNvSpPr>
          <p:nvPr>
            <p:ph type="body" orient="vert" idx="1" hasCustomPrompt="1"/>
          </p:nvPr>
        </p:nvSpPr>
        <p:spPr>
          <a:xfrm>
            <a:off x="6253052" y="1888067"/>
            <a:ext cx="2405173" cy="4468285"/>
          </a:xfrm>
        </p:spPr>
        <p:txBody>
          <a:bodyPr vert="horz"/>
          <a:lstStyle>
            <a:lvl1pPr>
              <a:defRPr>
                <a:solidFill>
                  <a:schemeClr val="bg1"/>
                </a:solidFill>
                <a:latin typeface="+mj-lt"/>
              </a:defRPr>
            </a:lvl1pPr>
            <a:lvl2pPr>
              <a:defRPr b="0" i="0" baseline="0">
                <a:solidFill>
                  <a:schemeClr val="bg1"/>
                </a:solidFill>
                <a:latin typeface="+mj-lt"/>
              </a:defRPr>
            </a:lvl2pPr>
            <a:lvl3pPr marL="177800" indent="-177800">
              <a:buClr>
                <a:schemeClr val="bg1"/>
              </a:buClr>
              <a:buSzPct val="100000"/>
              <a:buFont typeface="Arial" pitchFamily="34" charset="0"/>
              <a:buChar char="•"/>
              <a:defRPr>
                <a:solidFill>
                  <a:schemeClr val="bg1"/>
                </a:solidFill>
                <a:latin typeface="+mj-lt"/>
              </a:defRPr>
            </a:lvl3pPr>
            <a:lvl4pPr marL="355600" indent="-177800">
              <a:buClr>
                <a:schemeClr val="bg1"/>
              </a:buClr>
              <a:tabLst/>
              <a:defRPr sz="1400">
                <a:solidFill>
                  <a:schemeClr val="bg1"/>
                </a:solidFill>
                <a:latin typeface="+mj-lt"/>
              </a:defRPr>
            </a:lvl4pPr>
            <a:lvl5pPr>
              <a:defRPr>
                <a:solidFill>
                  <a:schemeClr val="accent2"/>
                </a:solidFill>
                <a:latin typeface="+mj-lt"/>
              </a:defRPr>
            </a:lvl5pPr>
          </a:lstStyle>
          <a:p>
            <a:pPr lvl="0"/>
            <a:r>
              <a:rPr lang="nl-NL" dirty="0" smtClean="0"/>
              <a:t>Witte Kop</a:t>
            </a:r>
          </a:p>
          <a:p>
            <a:pPr lvl="1"/>
            <a:r>
              <a:rPr lang="nl-NL" dirty="0" smtClean="0"/>
              <a:t>Witte tekst zonder </a:t>
            </a:r>
            <a:r>
              <a:rPr lang="nl-NL" dirty="0" err="1" smtClean="0"/>
              <a:t>bullit</a:t>
            </a:r>
            <a:endParaRPr lang="nl-NL" dirty="0" smtClean="0"/>
          </a:p>
          <a:p>
            <a:pPr lvl="2"/>
            <a:r>
              <a:rPr lang="nl-NL" dirty="0" smtClean="0"/>
              <a:t>Witte tekst met </a:t>
            </a:r>
            <a:r>
              <a:rPr lang="nl-NL" dirty="0" err="1" smtClean="0"/>
              <a:t>bullit</a:t>
            </a:r>
            <a:endParaRPr lang="nl-NL" dirty="0" smtClean="0"/>
          </a:p>
          <a:p>
            <a:pPr lvl="3"/>
            <a:r>
              <a:rPr lang="nl-NL" dirty="0" smtClean="0"/>
              <a:t>Kleine witte tekst met </a:t>
            </a:r>
            <a:r>
              <a:rPr lang="nl-NL" dirty="0" err="1" smtClean="0"/>
              <a:t>bullit</a:t>
            </a:r>
            <a:endParaRPr lang="nl-NL" dirty="0" smtClean="0"/>
          </a:p>
          <a:p>
            <a:pPr lvl="4"/>
            <a:r>
              <a:rPr lang="nl-NL" dirty="0" smtClean="0"/>
              <a:t>Niet gebruiken!</a:t>
            </a:r>
            <a:endParaRPr lang="nl-NL" dirty="0"/>
          </a:p>
        </p:txBody>
      </p:sp>
      <p:sp>
        <p:nvSpPr>
          <p:cNvPr id="11" name="Tijdelijke aanduiding voor afbeelding 2"/>
          <p:cNvSpPr>
            <a:spLocks noGrp="1"/>
          </p:cNvSpPr>
          <p:nvPr>
            <p:ph type="pic" idx="14" hasCustomPrompt="1"/>
          </p:nvPr>
        </p:nvSpPr>
        <p:spPr>
          <a:xfrm>
            <a:off x="475813" y="1879600"/>
            <a:ext cx="5585853" cy="4476750"/>
          </a:xfrm>
          <a:ln>
            <a:solidFill>
              <a:schemeClr val="bg2">
                <a:lumMod val="90000"/>
              </a:schemeClr>
            </a:solidFill>
          </a:ln>
        </p:spPr>
        <p:txBody>
          <a:bodyPr vert="horz" lIns="0" tIns="864000" rIns="0" bIns="0" rtlCol="0" anchor="ctr">
            <a:noAutofit/>
          </a:bodyPr>
          <a:lstStyle>
            <a:lvl1pPr marL="0" indent="0" algn="ctr" defTabSz="456999" rtl="0" eaLnBrk="1" latinLnBrk="0" hangingPunct="1">
              <a:lnSpc>
                <a:spcPct val="110000"/>
              </a:lnSpc>
              <a:spcBef>
                <a:spcPts val="0"/>
              </a:spcBef>
              <a:buFont typeface="Arial"/>
              <a:buNone/>
              <a:defRPr lang="nl-NL" sz="1200" b="0" i="0" kern="1200" baseline="0" dirty="0">
                <a:solidFill>
                  <a:schemeClr val="tx2"/>
                </a:solidFill>
                <a:latin typeface="+mj-lt"/>
                <a:ea typeface="+mn-ea"/>
                <a:cs typeface="Myriad Pro Light"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Laad  Screenshot in</a:t>
            </a:r>
          </a:p>
          <a:p>
            <a:r>
              <a:rPr lang="nl-NL" dirty="0" smtClean="0"/>
              <a:t>(Foto wordt automatisch gecentreerd)</a:t>
            </a:r>
            <a:endParaRPr lang="nl-NL" dirty="0"/>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5121" y="0"/>
            <a:ext cx="4254389" cy="3190791"/>
          </a:xfrm>
          <a:prstGeom prst="rect">
            <a:avLst/>
          </a:prstGeom>
          <a:ln w="9525">
            <a:noFill/>
          </a:ln>
        </p:spPr>
      </p:pic>
      <p:sp>
        <p:nvSpPr>
          <p:cNvPr id="12" name="Tekstvak 11"/>
          <p:cNvSpPr txBox="1"/>
          <p:nvPr userDrawn="1"/>
        </p:nvSpPr>
        <p:spPr>
          <a:xfrm>
            <a:off x="-4465121" y="-355846"/>
            <a:ext cx="2090056" cy="338554"/>
          </a:xfrm>
          <a:prstGeom prst="rect">
            <a:avLst/>
          </a:prstGeom>
          <a:noFill/>
        </p:spPr>
        <p:txBody>
          <a:bodyPr wrap="square" rtlCol="0">
            <a:spAutoFit/>
          </a:bodyPr>
          <a:lstStyle/>
          <a:p>
            <a:pPr defTabSz="456999"/>
            <a:r>
              <a:rPr lang="nl-NL" sz="1600" dirty="0">
                <a:solidFill>
                  <a:prstClr val="white"/>
                </a:solidFill>
              </a:rPr>
              <a:t>Voorbeeld lay-out</a:t>
            </a:r>
          </a:p>
        </p:txBody>
      </p:sp>
      <p:sp>
        <p:nvSpPr>
          <p:cNvPr id="25" name="Tekstvak 24"/>
          <p:cNvSpPr txBox="1"/>
          <p:nvPr userDrawn="1"/>
        </p:nvSpPr>
        <p:spPr>
          <a:xfrm>
            <a:off x="0" y="-355846"/>
            <a:ext cx="2838203" cy="338554"/>
          </a:xfrm>
          <a:prstGeom prst="rect">
            <a:avLst/>
          </a:prstGeom>
          <a:noFill/>
        </p:spPr>
        <p:txBody>
          <a:bodyPr wrap="square" rtlCol="0">
            <a:spAutoFit/>
          </a:bodyPr>
          <a:lstStyle/>
          <a:p>
            <a:pPr defTabSz="456999"/>
            <a:r>
              <a:rPr lang="nl-NL" sz="1600" dirty="0">
                <a:solidFill>
                  <a:prstClr val="white"/>
                </a:solidFill>
              </a:rPr>
              <a:t>Screenshot met bijschrift</a:t>
            </a:r>
          </a:p>
        </p:txBody>
      </p:sp>
      <p:sp>
        <p:nvSpPr>
          <p:cNvPr id="26" name="Afgeronde rechthoek 25"/>
          <p:cNvSpPr/>
          <p:nvPr userDrawn="1"/>
        </p:nvSpPr>
        <p:spPr>
          <a:xfrm>
            <a:off x="-4465121" y="3392617"/>
            <a:ext cx="4254388" cy="3465384"/>
          </a:xfrm>
          <a:prstGeom prst="roundRect">
            <a:avLst>
              <a:gd name="adj" fmla="val 2421"/>
            </a:avLst>
          </a:prstGeom>
          <a:solidFill>
            <a:schemeClr val="accent3">
              <a:lumMod val="20000"/>
              <a:lumOff val="80000"/>
              <a:alpha val="90000"/>
            </a:schemeClr>
          </a:solidFill>
          <a:ln w="6350" cap="flat" cmpd="sng" algn="ctr">
            <a:solidFill>
              <a:srgbClr val="EAEAEA">
                <a:lumMod val="90000"/>
              </a:srgbClr>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noAutofit/>
          </a:bodyPr>
          <a:lstStyle/>
          <a:p>
            <a:pPr algn="ctr">
              <a:lnSpc>
                <a:spcPct val="110000"/>
              </a:lnSpc>
            </a:pPr>
            <a:endParaRPr lang="nl-NL" kern="0" dirty="0">
              <a:solidFill>
                <a:srgbClr val="000000"/>
              </a:solidFill>
              <a:latin typeface="Myriad Pro"/>
              <a:cs typeface="Myriad Pro"/>
            </a:endParaRPr>
          </a:p>
        </p:txBody>
      </p:sp>
      <p:sp>
        <p:nvSpPr>
          <p:cNvPr id="27" name="Rechthoek 26"/>
          <p:cNvSpPr/>
          <p:nvPr userDrawn="1"/>
        </p:nvSpPr>
        <p:spPr>
          <a:xfrm>
            <a:off x="-4309491" y="4535939"/>
            <a:ext cx="2967631" cy="2173619"/>
          </a:xfrm>
          <a:prstGeom prst="rect">
            <a:avLst/>
          </a:prstGeom>
          <a:solidFill>
            <a:srgbClr val="EAEAEA"/>
          </a:solidFill>
          <a:ln w="6350" cap="flat" cmpd="sng" algn="ctr">
            <a:solidFill>
              <a:schemeClr val="accent3"/>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spAutoFit/>
          </a:bodyPr>
          <a:lstStyle/>
          <a:p>
            <a:pPr algn="ctr">
              <a:lnSpc>
                <a:spcPct val="110000"/>
              </a:lnSpc>
            </a:pPr>
            <a:endParaRPr lang="nl-NL" kern="0" dirty="0">
              <a:solidFill>
                <a:srgbClr val="000000"/>
              </a:solidFill>
              <a:latin typeface="Myriad Pro"/>
              <a:cs typeface="Myriad Pro"/>
            </a:endParaRPr>
          </a:p>
        </p:txBody>
      </p:sp>
      <p:pic>
        <p:nvPicPr>
          <p:cNvPr id="409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b="-1096"/>
          <a:stretch>
            <a:fillRect/>
          </a:stretch>
        </p:blipFill>
        <p:spPr bwMode="auto">
          <a:xfrm>
            <a:off x="-4273866" y="4569253"/>
            <a:ext cx="2904827" cy="2140305"/>
          </a:xfrm>
          <a:prstGeom prst="rect">
            <a:avLst/>
          </a:prstGeom>
          <a:noFill/>
          <a:ln w="9525">
            <a:noFill/>
            <a:miter lim="800000"/>
            <a:headEnd/>
            <a:tailEnd/>
          </a:ln>
        </p:spPr>
      </p:pic>
      <p:sp>
        <p:nvSpPr>
          <p:cNvPr id="30" name="Afgeronde rechthoek 29"/>
          <p:cNvSpPr/>
          <p:nvPr userDrawn="1"/>
        </p:nvSpPr>
        <p:spPr>
          <a:xfrm>
            <a:off x="-4270813" y="4745517"/>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1</a:t>
            </a:r>
          </a:p>
        </p:txBody>
      </p:sp>
      <p:sp>
        <p:nvSpPr>
          <p:cNvPr id="31" name="Afgeronde rechthoek 30"/>
          <p:cNvSpPr/>
          <p:nvPr userDrawn="1"/>
        </p:nvSpPr>
        <p:spPr>
          <a:xfrm>
            <a:off x="-4270812" y="5049868"/>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2</a:t>
            </a:r>
          </a:p>
        </p:txBody>
      </p:sp>
      <p:sp>
        <p:nvSpPr>
          <p:cNvPr id="32" name="Afgeronde rechthoek 31"/>
          <p:cNvSpPr/>
          <p:nvPr userDrawn="1"/>
        </p:nvSpPr>
        <p:spPr>
          <a:xfrm>
            <a:off x="-4270812" y="5354219"/>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3</a:t>
            </a:r>
          </a:p>
        </p:txBody>
      </p:sp>
      <p:sp>
        <p:nvSpPr>
          <p:cNvPr id="33" name="Afgeronde rechthoek 32"/>
          <p:cNvSpPr/>
          <p:nvPr userDrawn="1"/>
        </p:nvSpPr>
        <p:spPr>
          <a:xfrm>
            <a:off x="-4270812" y="5658571"/>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4</a:t>
            </a:r>
          </a:p>
        </p:txBody>
      </p:sp>
      <p:sp>
        <p:nvSpPr>
          <p:cNvPr id="34" name="Afgeronde rechthoek 33"/>
          <p:cNvSpPr/>
          <p:nvPr userDrawn="1"/>
        </p:nvSpPr>
        <p:spPr>
          <a:xfrm>
            <a:off x="-4270812" y="5962921"/>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5</a:t>
            </a:r>
          </a:p>
        </p:txBody>
      </p:sp>
      <p:grpSp>
        <p:nvGrpSpPr>
          <p:cNvPr id="35" name="Groep 54"/>
          <p:cNvGrpSpPr/>
          <p:nvPr userDrawn="1"/>
        </p:nvGrpSpPr>
        <p:grpSpPr>
          <a:xfrm>
            <a:off x="-1235015" y="4552082"/>
            <a:ext cx="869793" cy="665697"/>
            <a:chOff x="1376047" y="743350"/>
            <a:chExt cx="902937" cy="709828"/>
          </a:xfrm>
        </p:grpSpPr>
        <p:pic>
          <p:nvPicPr>
            <p:cNvPr id="36" name="Picture 2"/>
            <p:cNvPicPr>
              <a:picLocks noChangeAspect="1" noChangeArrowheads="1"/>
            </p:cNvPicPr>
            <p:nvPr/>
          </p:nvPicPr>
          <p:blipFill>
            <a:blip r:embed="rId4" cstate="print">
              <a:lum contrast="10000"/>
              <a:extLst>
                <a:ext uri="{28A0092B-C50C-407E-A947-70E740481C1C}">
                  <a14:useLocalDpi xmlns:a14="http://schemas.microsoft.com/office/drawing/2010/main" val="0"/>
                </a:ext>
              </a:extLst>
            </a:blip>
            <a:srcRect/>
            <a:stretch>
              <a:fillRect/>
            </a:stretch>
          </p:blipFill>
          <p:spPr bwMode="auto">
            <a:xfrm>
              <a:off x="1376047" y="743350"/>
              <a:ext cx="902937" cy="561986"/>
            </a:xfrm>
            <a:prstGeom prst="rect">
              <a:avLst/>
            </a:prstGeom>
            <a:noFill/>
            <a:ln w="9525">
              <a:solidFill>
                <a:schemeClr val="accent3"/>
              </a:solidFill>
              <a:miter lim="800000"/>
              <a:headEnd/>
              <a:tailEnd/>
            </a:ln>
          </p:spPr>
        </p:pic>
        <p:pic>
          <p:nvPicPr>
            <p:cNvPr id="37" name="Picture 8" descr="P:\PPTdesign\0pdrachtgevers\Euler Hermes\Beeldmateriaal\muis.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29320" y="1061376"/>
              <a:ext cx="258619" cy="391802"/>
            </a:xfrm>
            <a:prstGeom prst="rect">
              <a:avLst/>
            </a:prstGeom>
            <a:noFill/>
            <a:effectLst>
              <a:outerShdw blurRad="50800" dist="38100" dir="5400000" algn="t" rotWithShape="0">
                <a:prstClr val="black">
                  <a:alpha val="40000"/>
                </a:prstClr>
              </a:outerShdw>
            </a:effectLst>
          </p:spPr>
        </p:pic>
      </p:grpSp>
      <p:sp>
        <p:nvSpPr>
          <p:cNvPr id="40" name="Tekstvak 39"/>
          <p:cNvSpPr txBox="1"/>
          <p:nvPr userDrawn="1"/>
        </p:nvSpPr>
        <p:spPr>
          <a:xfrm>
            <a:off x="-4356991" y="3498734"/>
            <a:ext cx="4038128" cy="984885"/>
          </a:xfrm>
          <a:prstGeom prst="rect">
            <a:avLst/>
          </a:prstGeom>
          <a:noFill/>
        </p:spPr>
        <p:txBody>
          <a:bodyPr wrap="square" rtlCol="0">
            <a:spAutoFit/>
          </a:bodyPr>
          <a:lstStyle/>
          <a:p>
            <a:pPr defTabSz="456999"/>
            <a:r>
              <a:rPr lang="nl-NL" sz="1600" dirty="0">
                <a:solidFill>
                  <a:srgbClr val="000099"/>
                </a:solidFill>
              </a:rPr>
              <a:t>Koppen, subkoppen, teksten en bullits</a:t>
            </a:r>
          </a:p>
          <a:p>
            <a:pPr defTabSz="456999"/>
            <a:r>
              <a:rPr lang="nl-NL" sz="1400" dirty="0">
                <a:solidFill>
                  <a:prstClr val="black"/>
                </a:solidFill>
              </a:rPr>
              <a:t>Met deze knoppen (bij Start in bovenbalk) is het mogelijk om; koppen, subkoppen, teksten en bullits te veranderen:</a:t>
            </a:r>
          </a:p>
        </p:txBody>
      </p:sp>
    </p:spTree>
    <p:extLst>
      <p:ext uri="{BB962C8B-B14F-4D97-AF65-F5344CB8AC3E}">
        <p14:creationId xmlns:p14="http://schemas.microsoft.com/office/powerpoint/2010/main" val="222464260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8" name="Tijdelijke aanduiding voor afbeelding 2"/>
          <p:cNvSpPr>
            <a:spLocks noGrp="1"/>
          </p:cNvSpPr>
          <p:nvPr>
            <p:ph type="pic" idx="1" hasCustomPrompt="1"/>
          </p:nvPr>
        </p:nvSpPr>
        <p:spPr>
          <a:xfrm>
            <a:off x="1" y="584200"/>
            <a:ext cx="7399866" cy="4787295"/>
          </a:xfrm>
        </p:spPr>
        <p:txBody>
          <a:bodyPr vert="horz" lIns="0" tIns="864000" rIns="0" bIns="0" rtlCol="0" anchor="ctr">
            <a:noAutofit/>
          </a:bodyPr>
          <a:lstStyle>
            <a:lvl1pPr marL="0" indent="0" algn="ctr" defTabSz="456999" rtl="0" eaLnBrk="1" latinLnBrk="0" hangingPunct="1">
              <a:lnSpc>
                <a:spcPct val="110000"/>
              </a:lnSpc>
              <a:spcBef>
                <a:spcPts val="0"/>
              </a:spcBef>
              <a:buFont typeface="Arial"/>
              <a:buNone/>
              <a:defRPr lang="nl-NL" sz="1200" b="0" i="0" kern="1200" baseline="0" dirty="0">
                <a:solidFill>
                  <a:schemeClr val="tx2"/>
                </a:solidFill>
                <a:latin typeface="+mj-lt"/>
                <a:ea typeface="+mn-ea"/>
                <a:cs typeface="Myriad Pro Light"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Laad foto in</a:t>
            </a:r>
          </a:p>
          <a:p>
            <a:r>
              <a:rPr lang="nl-NL" dirty="0" smtClean="0"/>
              <a:t>(Foto wordt automatisch gecentreerd)</a:t>
            </a:r>
            <a:endParaRPr lang="nl-NL" dirty="0"/>
          </a:p>
        </p:txBody>
      </p:sp>
      <p:sp>
        <p:nvSpPr>
          <p:cNvPr id="6" name="Rechthoek 5"/>
          <p:cNvSpPr/>
          <p:nvPr userDrawn="1"/>
        </p:nvSpPr>
        <p:spPr>
          <a:xfrm>
            <a:off x="7767424" y="0"/>
            <a:ext cx="1009015" cy="14846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999"/>
            <a:endParaRPr lang="nl-NL" dirty="0">
              <a:solidFill>
                <a:srgbClr val="EAEAEA"/>
              </a:solidFill>
            </a:endParaRPr>
          </a:p>
        </p:txBody>
      </p:sp>
      <p:sp>
        <p:nvSpPr>
          <p:cNvPr id="2" name="Titel 1"/>
          <p:cNvSpPr>
            <a:spLocks noGrp="1"/>
          </p:cNvSpPr>
          <p:nvPr>
            <p:ph type="ctrTitle" hasCustomPrompt="1"/>
          </p:nvPr>
        </p:nvSpPr>
        <p:spPr>
          <a:xfrm>
            <a:off x="1678171" y="3776875"/>
            <a:ext cx="6593761" cy="1411074"/>
          </a:xfrm>
          <a:prstGeom prst="roundRect">
            <a:avLst>
              <a:gd name="adj" fmla="val 5773"/>
            </a:avLst>
          </a:prstGeom>
          <a:solidFill>
            <a:schemeClr val="bg1">
              <a:alpha val="90000"/>
            </a:schemeClr>
          </a:solidFill>
          <a:ln w="6350" cmpd="sng">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0000" tIns="108000" rIns="91440" bIns="45720" numCol="1" spcCol="0" rtlCol="0" fromWordArt="0" anchor="t" anchorCtr="0" forceAA="0" compatLnSpc="1">
            <a:prstTxWarp prst="textNoShape">
              <a:avLst/>
            </a:prstTxWarp>
            <a:noAutofit/>
          </a:bodyPr>
          <a:lstStyle>
            <a:lvl1pPr marL="0" algn="l" defTabSz="456999" rtl="0" eaLnBrk="1" latinLnBrk="0" hangingPunct="1">
              <a:defRPr lang="nl-NL" sz="2800" kern="1200" dirty="0">
                <a:solidFill>
                  <a:schemeClr val="tx2"/>
                </a:solidFill>
                <a:latin typeface="+mj-lt"/>
                <a:ea typeface="+mn-ea"/>
                <a:cs typeface="+mn-cs"/>
              </a:defRPr>
            </a:lvl1pPr>
          </a:lstStyle>
          <a:p>
            <a:r>
              <a:rPr lang="nl-NL" dirty="0" smtClean="0"/>
              <a:t>Eindconclusie</a:t>
            </a:r>
            <a:br>
              <a:rPr lang="nl-NL" dirty="0" smtClean="0"/>
            </a:br>
            <a:r>
              <a:rPr lang="nl-NL" dirty="0" smtClean="0"/>
              <a:t>maximaal 3 regels</a:t>
            </a:r>
            <a:endParaRPr lang="nl-NL" dirty="0"/>
          </a:p>
        </p:txBody>
      </p:sp>
      <p:pic>
        <p:nvPicPr>
          <p:cNvPr id="4" name="Afbeelding 3" descr="RB_ppt_logolabel_transp.pn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695351" y="275334"/>
            <a:ext cx="1153160" cy="1284892"/>
          </a:xfrm>
          <a:prstGeom prst="rect">
            <a:avLst/>
          </a:prstGeom>
        </p:spPr>
      </p:pic>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5121" y="0"/>
            <a:ext cx="4254389" cy="3190791"/>
          </a:xfrm>
          <a:prstGeom prst="rect">
            <a:avLst/>
          </a:prstGeom>
          <a:ln w="9525">
            <a:noFill/>
          </a:ln>
        </p:spPr>
      </p:pic>
      <p:sp>
        <p:nvSpPr>
          <p:cNvPr id="12" name="Tekstvak 11"/>
          <p:cNvSpPr txBox="1"/>
          <p:nvPr userDrawn="1"/>
        </p:nvSpPr>
        <p:spPr>
          <a:xfrm>
            <a:off x="-4465121" y="-355846"/>
            <a:ext cx="2090056" cy="338554"/>
          </a:xfrm>
          <a:prstGeom prst="rect">
            <a:avLst/>
          </a:prstGeom>
          <a:noFill/>
        </p:spPr>
        <p:txBody>
          <a:bodyPr wrap="square" rtlCol="0">
            <a:spAutoFit/>
          </a:bodyPr>
          <a:lstStyle/>
          <a:p>
            <a:pPr defTabSz="456999"/>
            <a:r>
              <a:rPr lang="nl-NL" sz="1600" dirty="0">
                <a:solidFill>
                  <a:prstClr val="white"/>
                </a:solidFill>
              </a:rPr>
              <a:t>Voorbeeld lay-out</a:t>
            </a:r>
          </a:p>
        </p:txBody>
      </p:sp>
      <p:sp>
        <p:nvSpPr>
          <p:cNvPr id="25" name="Tekstvak 24"/>
          <p:cNvSpPr txBox="1"/>
          <p:nvPr userDrawn="1"/>
        </p:nvSpPr>
        <p:spPr>
          <a:xfrm>
            <a:off x="0" y="-355846"/>
            <a:ext cx="2838203" cy="338554"/>
          </a:xfrm>
          <a:prstGeom prst="rect">
            <a:avLst/>
          </a:prstGeom>
          <a:noFill/>
        </p:spPr>
        <p:txBody>
          <a:bodyPr wrap="square" rtlCol="0">
            <a:spAutoFit/>
          </a:bodyPr>
          <a:lstStyle/>
          <a:p>
            <a:pPr defTabSz="456999"/>
            <a:r>
              <a:rPr lang="nl-NL" sz="1600" dirty="0">
                <a:solidFill>
                  <a:prstClr val="white"/>
                </a:solidFill>
              </a:rPr>
              <a:t>Afsluiting</a:t>
            </a:r>
          </a:p>
        </p:txBody>
      </p:sp>
    </p:spTree>
    <p:extLst>
      <p:ext uri="{BB962C8B-B14F-4D97-AF65-F5344CB8AC3E}">
        <p14:creationId xmlns:p14="http://schemas.microsoft.com/office/powerpoint/2010/main" val="170466908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nl-NL" dirty="0"/>
          </a:p>
        </p:txBody>
      </p:sp>
      <p:sp>
        <p:nvSpPr>
          <p:cNvPr id="3" name="Content Placeholder 2"/>
          <p:cNvSpPr>
            <a:spLocks noGrp="1"/>
          </p:cNvSpPr>
          <p:nvPr>
            <p:ph idx="1"/>
          </p:nvPr>
        </p:nvSpPr>
        <p:spPr/>
        <p:txBody>
          <a:body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lvl="4"/>
            <a:r>
              <a:rPr lang="nl-NL" dirty="0" err="1" smtClean="0"/>
              <a:t>Fifth</a:t>
            </a:r>
            <a:r>
              <a:rPr lang="nl-NL" dirty="0" smtClean="0"/>
              <a:t> level</a:t>
            </a:r>
            <a:endParaRPr lang="nl-NL" dirty="0"/>
          </a:p>
        </p:txBody>
      </p:sp>
    </p:spTree>
    <p:extLst>
      <p:ext uri="{BB962C8B-B14F-4D97-AF65-F5344CB8AC3E}">
        <p14:creationId xmlns:p14="http://schemas.microsoft.com/office/powerpoint/2010/main" val="3610970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cSld name="Verticale titel en tekst">
    <p:spTree>
      <p:nvGrpSpPr>
        <p:cNvPr id="1" name=""/>
        <p:cNvGrpSpPr/>
        <p:nvPr/>
      </p:nvGrpSpPr>
      <p:grpSpPr>
        <a:xfrm>
          <a:off x="0" y="0"/>
          <a:ext cx="0" cy="0"/>
          <a:chOff x="0" y="0"/>
          <a:chExt cx="0" cy="0"/>
        </a:xfrm>
      </p:grpSpPr>
      <p:graphicFrame>
        <p:nvGraphicFramePr>
          <p:cNvPr id="4" name="Base" hidden="1"/>
          <p:cNvGraphicFramePr>
            <a:graphicFrameLocks/>
          </p:cNvGraphicFramePr>
          <p:nvPr userDrawn="1"/>
        </p:nvGraphicFramePr>
        <p:xfrm>
          <a:off x="1524298" y="1396604"/>
          <a:ext cx="6095405" cy="4064794"/>
        </p:xfrm>
        <a:graphic>
          <a:graphicData uri="http://schemas.openxmlformats.org/presentationml/2006/ole">
            <mc:AlternateContent xmlns:mc="http://schemas.openxmlformats.org/markup-compatibility/2006">
              <mc:Choice xmlns:v="urn:schemas-microsoft-com:vml" Requires="v">
                <p:oleObj spid="_x0000_s1120"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298" y="1396604"/>
                        <a:ext cx="6095405" cy="4064794"/>
                      </a:xfrm>
                      <a:prstGeom prst="rect">
                        <a:avLst/>
                      </a:prstGeom>
                      <a:noFill/>
                      <a:ln>
                        <a:noFill/>
                      </a:ln>
                      <a:effectLst/>
                      <a:extLst>
                        <a:ext uri="{909E8E84-426E-40DD-AFC4-6F175D3DCCD1}">
                          <a14:hiddenFill xmlns:a14="http://schemas.microsoft.com/office/drawing/2010/main">
                            <a:solidFill>
                              <a:srgbClr val="B4C3E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5" name="Picture 19" descr="RB_logo_94_version-B"/>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17099" y="296466"/>
            <a:ext cx="584002" cy="101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e titel 1"/>
          <p:cNvSpPr>
            <a:spLocks noGrp="1"/>
          </p:cNvSpPr>
          <p:nvPr>
            <p:ph type="title" orient="vert"/>
          </p:nvPr>
        </p:nvSpPr>
        <p:spPr>
          <a:xfrm>
            <a:off x="7316565" y="275037"/>
            <a:ext cx="497215" cy="5850731"/>
          </a:xfrm>
          <a:prstGeom prst="rect">
            <a:avLst/>
          </a:prstGeo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2" y="275037"/>
            <a:ext cx="6086475" cy="5850731"/>
          </a:xfrm>
          <a:prstGeom prst="rect">
            <a:avLst/>
          </a:prstGeo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42225645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588900"/>
            <a:ext cx="7772400" cy="553076"/>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399" indent="0" algn="ctr">
              <a:buNone/>
              <a:defRPr>
                <a:solidFill>
                  <a:schemeClr val="tx1">
                    <a:tint val="75000"/>
                  </a:schemeClr>
                </a:solidFill>
              </a:defRPr>
            </a:lvl3pPr>
            <a:lvl4pPr marL="1371599" indent="0" algn="ctr">
              <a:buNone/>
              <a:defRPr>
                <a:solidFill>
                  <a:schemeClr val="tx1">
                    <a:tint val="75000"/>
                  </a:schemeClr>
                </a:solidFill>
              </a:defRPr>
            </a:lvl4pPr>
            <a:lvl5pPr marL="1828798" indent="0" algn="ctr">
              <a:buNone/>
              <a:defRPr>
                <a:solidFill>
                  <a:schemeClr val="tx1">
                    <a:tint val="75000"/>
                  </a:schemeClr>
                </a:solidFill>
              </a:defRPr>
            </a:lvl5pPr>
            <a:lvl6pPr marL="2285998" indent="0" algn="ctr">
              <a:buNone/>
              <a:defRPr>
                <a:solidFill>
                  <a:schemeClr val="tx1">
                    <a:tint val="75000"/>
                  </a:schemeClr>
                </a:solidFill>
              </a:defRPr>
            </a:lvl6pPr>
            <a:lvl7pPr marL="2743197" indent="0" algn="ctr">
              <a:buNone/>
              <a:defRPr>
                <a:solidFill>
                  <a:schemeClr val="tx1">
                    <a:tint val="75000"/>
                  </a:schemeClr>
                </a:solidFill>
              </a:defRPr>
            </a:lvl7pPr>
            <a:lvl8pPr marL="3200397" indent="0" algn="ctr">
              <a:buNone/>
              <a:defRPr>
                <a:solidFill>
                  <a:schemeClr val="tx1">
                    <a:tint val="75000"/>
                  </a:schemeClr>
                </a:solidFill>
              </a:defRPr>
            </a:lvl8pPr>
            <a:lvl9pPr marL="3657596"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a:xfrm>
            <a:off x="457200" y="6356351"/>
            <a:ext cx="2133600" cy="365125"/>
          </a:xfrm>
          <a:prstGeom prst="rect">
            <a:avLst/>
          </a:prstGeom>
        </p:spPr>
        <p:txBody>
          <a:bodyPr lIns="91440" tIns="45720" rIns="91440" bIns="45720"/>
          <a:lstStyle/>
          <a:p>
            <a:fld id="{D4E80B8C-CCB8-4167-A78E-E0C1FF368CC5}" type="datetimeFigureOut">
              <a:rPr lang="nl-NL" smtClean="0"/>
              <a:pPr/>
              <a:t>4-9-2013</a:t>
            </a:fld>
            <a:endParaRPr lang="nl-NL" dirty="0"/>
          </a:p>
        </p:txBody>
      </p:sp>
      <p:sp>
        <p:nvSpPr>
          <p:cNvPr id="5" name="Tijdelijke aanduiding voor voettekst 4"/>
          <p:cNvSpPr>
            <a:spLocks noGrp="1"/>
          </p:cNvSpPr>
          <p:nvPr>
            <p:ph type="ftr" sz="quarter" idx="11"/>
          </p:nvPr>
        </p:nvSpPr>
        <p:spPr>
          <a:xfrm>
            <a:off x="3124201" y="6356351"/>
            <a:ext cx="2895600" cy="365125"/>
          </a:xfrm>
          <a:prstGeom prst="rect">
            <a:avLst/>
          </a:prstGeom>
        </p:spPr>
        <p:txBody>
          <a:bodyPr lIns="91440" tIns="45720" rIns="91440" bIns="45720"/>
          <a:lstStyle/>
          <a:p>
            <a:endParaRPr lang="nl-NL" dirty="0"/>
          </a:p>
        </p:txBody>
      </p:sp>
      <p:sp>
        <p:nvSpPr>
          <p:cNvPr id="6" name="Tijdelijke aanduiding voor dianummer 5"/>
          <p:cNvSpPr>
            <a:spLocks noGrp="1"/>
          </p:cNvSpPr>
          <p:nvPr>
            <p:ph type="sldNum" sz="quarter" idx="12"/>
          </p:nvPr>
        </p:nvSpPr>
        <p:spPr>
          <a:xfrm>
            <a:off x="4354116" y="6544866"/>
            <a:ext cx="432197" cy="304800"/>
          </a:xfrm>
          <a:prstGeom prst="rect">
            <a:avLst/>
          </a:prstGeom>
        </p:spPr>
        <p:txBody>
          <a:bodyPr lIns="57607" tIns="28804" rIns="57607" bIns="28804"/>
          <a:lstStyle/>
          <a:p>
            <a:fld id="{782662D4-7DB1-4D1F-A445-3C2314A9C183}" type="slidenum">
              <a:rPr lang="nl-NL" smtClean="0"/>
              <a:pPr/>
              <a:t>‹nr.›</a:t>
            </a:fld>
            <a:endParaRPr lang="nl-NL" dirty="0"/>
          </a:p>
        </p:txBody>
      </p:sp>
    </p:spTree>
    <p:extLst>
      <p:ext uri="{BB962C8B-B14F-4D97-AF65-F5344CB8AC3E}">
        <p14:creationId xmlns:p14="http://schemas.microsoft.com/office/powerpoint/2010/main" val="2590616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75" name="Picture Placeholder 74"/>
          <p:cNvSpPr>
            <a:spLocks noGrp="1"/>
          </p:cNvSpPr>
          <p:nvPr>
            <p:ph type="pic" sz="quarter" idx="11"/>
          </p:nvPr>
        </p:nvSpPr>
        <p:spPr>
          <a:xfrm>
            <a:off x="451338" y="182814"/>
            <a:ext cx="8241231" cy="3786187"/>
          </a:xfrm>
        </p:spPr>
        <p:txBody>
          <a:bodyPr/>
          <a:lstStyle/>
          <a:p>
            <a:r>
              <a:rPr lang="en-US" smtClean="0"/>
              <a:t>Click icon to add picture</a:t>
            </a:r>
            <a:endParaRPr lang="en-GB" dirty="0"/>
          </a:p>
        </p:txBody>
      </p:sp>
      <p:sp>
        <p:nvSpPr>
          <p:cNvPr id="79" name="ClipArt Placeholder 78"/>
          <p:cNvSpPr>
            <a:spLocks noGrp="1"/>
          </p:cNvSpPr>
          <p:nvPr>
            <p:ph type="clipArt" sz="quarter" idx="12" hasCustomPrompt="1"/>
          </p:nvPr>
        </p:nvSpPr>
        <p:spPr>
          <a:xfrm>
            <a:off x="2734408" y="2824164"/>
            <a:ext cx="5584581" cy="1844746"/>
          </a:xfrm>
          <a:solidFill>
            <a:schemeClr val="bg1"/>
          </a:solidFill>
        </p:spPr>
        <p:txBody>
          <a:bodyPr/>
          <a:lstStyle>
            <a:lvl1pPr>
              <a:defRPr baseline="0"/>
            </a:lvl1pPr>
          </a:lstStyle>
          <a:p>
            <a:r>
              <a:rPr lang="en-GB" dirty="0" smtClean="0"/>
              <a:t> </a:t>
            </a:r>
            <a:endParaRPr lang="en-GB" dirty="0"/>
          </a:p>
        </p:txBody>
      </p:sp>
      <p:sp>
        <p:nvSpPr>
          <p:cNvPr id="2" name="Title 1"/>
          <p:cNvSpPr>
            <a:spLocks noGrp="1"/>
          </p:cNvSpPr>
          <p:nvPr>
            <p:ph type="ctrTitle"/>
          </p:nvPr>
        </p:nvSpPr>
        <p:spPr>
          <a:xfrm>
            <a:off x="2793467" y="2889000"/>
            <a:ext cx="5466462" cy="1080000"/>
          </a:xfrm>
          <a:solidFill>
            <a:schemeClr val="tx2"/>
          </a:solidFill>
          <a:ln w="9525" algn="ctr">
            <a:noFill/>
            <a:miter lim="800000"/>
            <a:headEnd/>
            <a:tailEnd/>
          </a:ln>
        </p:spPr>
        <p:txBody>
          <a:bodyPr vert="horz" wrap="square" lIns="180000" tIns="72000" rIns="180000" bIns="72000" numCol="1" anchor="b" anchorCtr="0" compatLnSpc="1">
            <a:prstTxWarp prst="textNoShape">
              <a:avLst/>
            </a:prstTxWarp>
          </a:bodyPr>
          <a:lstStyle>
            <a:lvl1pPr>
              <a:defRPr kumimoji="0" lang="en-GB" sz="3200" b="0" i="1" u="none" strike="noStrike" kern="1200" cap="none" spc="0" normalizeH="0" baseline="0" noProof="0">
                <a:ln>
                  <a:noFill/>
                </a:ln>
                <a:solidFill>
                  <a:schemeClr val="bg1"/>
                </a:solidFill>
                <a:effectLst/>
                <a:uLnTx/>
                <a:uFillTx/>
                <a:latin typeface="Myriad Light" pitchFamily="2" charset="0"/>
                <a:ea typeface="+mn-ea"/>
                <a:cs typeface="+mn-cs"/>
              </a:defRPr>
            </a:lvl1pPr>
          </a:lstStyle>
          <a:p>
            <a:pPr marL="0" marR="0" lvl="0" indent="0" algn="l" defTabSz="995363" rtl="0" eaLnBrk="1" fontAlgn="base" latinLnBrk="0" hangingPunct="1">
              <a:lnSpc>
                <a:spcPct val="100000"/>
              </a:lnSpc>
              <a:spcBef>
                <a:spcPts val="600"/>
              </a:spcBef>
              <a:spcAft>
                <a:spcPts val="0"/>
              </a:spcAft>
              <a:buClr>
                <a:schemeClr val="accent5">
                  <a:lumMod val="50000"/>
                </a:schemeClr>
              </a:buClr>
              <a:buSzTx/>
              <a:buFontTx/>
              <a:buNone/>
              <a:tabLst/>
              <a:defRPr/>
            </a:pPr>
            <a:r>
              <a:rPr lang="en-US" smtClean="0"/>
              <a:t>Click to edit Master title style</a:t>
            </a:r>
            <a:endParaRPr lang="en-GB" dirty="0"/>
          </a:p>
        </p:txBody>
      </p:sp>
      <p:sp>
        <p:nvSpPr>
          <p:cNvPr id="3" name="Subtitle 2"/>
          <p:cNvSpPr>
            <a:spLocks noGrp="1"/>
          </p:cNvSpPr>
          <p:nvPr>
            <p:ph type="subTitle" idx="1"/>
          </p:nvPr>
        </p:nvSpPr>
        <p:spPr>
          <a:xfrm>
            <a:off x="2793467" y="4041128"/>
            <a:ext cx="5466462" cy="540000"/>
          </a:xfrm>
          <a:solidFill>
            <a:schemeClr val="bg2"/>
          </a:solidFill>
          <a:ln w="9525">
            <a:noFill/>
            <a:miter lim="800000"/>
            <a:headEnd/>
            <a:tailEnd/>
          </a:ln>
        </p:spPr>
        <p:txBody>
          <a:bodyPr vert="horz" wrap="square" lIns="180000" tIns="72000" rIns="180000" bIns="72000" numCol="1" anchor="ctr" anchorCtr="0" compatLnSpc="1">
            <a:prstTxWarp prst="textNoShape">
              <a:avLst/>
            </a:prstTxWarp>
          </a:bodyPr>
          <a:lstStyle>
            <a:lvl1pPr marL="0" indent="0" algn="r">
              <a:buNone/>
              <a:defRPr kumimoji="0" lang="en-GB" sz="1600" b="0" i="1" u="none" strike="noStrike" kern="1200" cap="none" spc="0" normalizeH="0" baseline="0" noProof="0">
                <a:ln>
                  <a:noFill/>
                </a:ln>
                <a:solidFill>
                  <a:schemeClr val="bg1"/>
                </a:solidFill>
                <a:effectLst/>
                <a:uLnTx/>
                <a:uFillTx/>
                <a:latin typeface="Myriad-Italic"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995363" rtl="0" eaLnBrk="1" fontAlgn="base" latinLnBrk="0" hangingPunct="1">
              <a:lnSpc>
                <a:spcPct val="110000"/>
              </a:lnSpc>
              <a:spcBef>
                <a:spcPct val="0"/>
              </a:spcBef>
              <a:spcAft>
                <a:spcPct val="0"/>
              </a:spcAft>
              <a:buClrTx/>
              <a:buSzTx/>
              <a:buFontTx/>
              <a:buNone/>
              <a:tabLst/>
              <a:defRPr/>
            </a:pPr>
            <a:r>
              <a:rPr lang="en-US" smtClean="0"/>
              <a:t>Click to edit Master subtitle style</a:t>
            </a:r>
            <a:endParaRPr lang="en-GB" dirty="0"/>
          </a:p>
        </p:txBody>
      </p:sp>
      <p:pic>
        <p:nvPicPr>
          <p:cNvPr id="15" name="Picture 14" descr="Front PPT logo.jpg"/>
          <p:cNvPicPr>
            <a:picLocks noChangeAspect="1"/>
          </p:cNvPicPr>
          <p:nvPr userDrawn="1"/>
        </p:nvPicPr>
        <p:blipFill>
          <a:blip r:embed="rId2" cstate="print"/>
          <a:stretch>
            <a:fillRect/>
          </a:stretch>
        </p:blipFill>
        <p:spPr>
          <a:xfrm>
            <a:off x="7824439" y="5480051"/>
            <a:ext cx="854701" cy="1117599"/>
          </a:xfrm>
          <a:prstGeom prst="rect">
            <a:avLst/>
          </a:prstGeom>
        </p:spPr>
      </p:pic>
      <p:sp>
        <p:nvSpPr>
          <p:cNvPr id="18" name="Text Placeholder 17"/>
          <p:cNvSpPr>
            <a:spLocks noGrp="1"/>
          </p:cNvSpPr>
          <p:nvPr>
            <p:ph type="body" sz="quarter" idx="10"/>
          </p:nvPr>
        </p:nvSpPr>
        <p:spPr>
          <a:xfrm>
            <a:off x="2793023" y="5373688"/>
            <a:ext cx="3574074" cy="1223962"/>
          </a:xfrm>
          <a:noFill/>
          <a:ln w="9525" algn="ctr">
            <a:noFill/>
            <a:miter lim="800000"/>
            <a:headEnd/>
            <a:tailEnd/>
          </a:ln>
          <a:effectLst/>
        </p:spPr>
        <p:txBody>
          <a:bodyPr vert="horz" wrap="square" lIns="180000" tIns="0" rIns="0" bIns="0" numCol="1" anchor="b" anchorCtr="0" compatLnSpc="1">
            <a:prstTxWarp prst="textNoShape">
              <a:avLst/>
            </a:prstTxWarp>
            <a:noAutofit/>
          </a:bodyPr>
          <a:lstStyle>
            <a:lvl1pPr>
              <a:defRPr lang="en-GB" sz="1400" b="0" i="1" kern="1200" noProof="0" dirty="0" smtClean="0">
                <a:solidFill>
                  <a:schemeClr val="bg1">
                    <a:lumMod val="50000"/>
                  </a:schemeClr>
                </a:solidFill>
                <a:latin typeface="Myriad Light" pitchFamily="2" charset="0"/>
                <a:ea typeface="+mn-ea"/>
                <a:cs typeface="+mn-cs"/>
              </a:defRPr>
            </a:lvl1pPr>
          </a:lstStyle>
          <a:p>
            <a:pPr marL="0" marR="0" lvl="0" indent="0" algn="l" defTabSz="995363" rtl="0" eaLnBrk="1" fontAlgn="base" latinLnBrk="0" hangingPunct="1">
              <a:lnSpc>
                <a:spcPct val="150000"/>
              </a:lnSpc>
              <a:spcBef>
                <a:spcPct val="50000"/>
              </a:spcBef>
              <a:spcAft>
                <a:spcPct val="0"/>
              </a:spcAft>
              <a:buClrTx/>
              <a:buSzTx/>
              <a:buFont typeface="Times" pitchFamily="-112" charset="0"/>
              <a:buNone/>
              <a:tabLst/>
            </a:pPr>
            <a:r>
              <a:rPr lang="en-US" smtClean="0"/>
              <a:t>Click to edit Master text styles</a:t>
            </a:r>
          </a:p>
        </p:txBody>
      </p:sp>
      <p:grpSp>
        <p:nvGrpSpPr>
          <p:cNvPr id="9" name="Group 8"/>
          <p:cNvGrpSpPr/>
          <p:nvPr userDrawn="1"/>
        </p:nvGrpSpPr>
        <p:grpSpPr>
          <a:xfrm>
            <a:off x="139367" y="-818892"/>
            <a:ext cx="598220" cy="719500"/>
            <a:chOff x="160506" y="-818892"/>
            <a:chExt cx="648072" cy="719500"/>
          </a:xfrm>
        </p:grpSpPr>
        <p:cxnSp>
          <p:nvCxnSpPr>
            <p:cNvPr id="11" name="Straight Arrow Connector 10"/>
            <p:cNvCxnSpPr/>
            <p:nvPr userDrawn="1"/>
          </p:nvCxnSpPr>
          <p:spPr>
            <a:xfrm>
              <a:off x="482600" y="-603448"/>
              <a:ext cx="0" cy="50405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60506" y="-818892"/>
              <a:ext cx="648072" cy="215444"/>
            </a:xfrm>
            <a:prstGeom prst="rect">
              <a:avLst/>
            </a:prstGeom>
            <a:noFill/>
          </p:spPr>
          <p:txBody>
            <a:bodyPr wrap="square" rtlCol="0">
              <a:spAutoFit/>
            </a:bodyPr>
            <a:lstStyle/>
            <a:p>
              <a:pPr algn="ctr"/>
              <a:r>
                <a:rPr lang="en-GB" sz="800" dirty="0" smtClean="0">
                  <a:solidFill>
                    <a:schemeClr val="bg1"/>
                  </a:solidFill>
                </a:rPr>
                <a:t>12.40</a:t>
              </a:r>
              <a:endParaRPr lang="en-GB" sz="800" dirty="0">
                <a:solidFill>
                  <a:schemeClr val="bg1"/>
                </a:solidFill>
              </a:endParaRPr>
            </a:p>
          </p:txBody>
        </p:sp>
      </p:grpSp>
      <p:grpSp>
        <p:nvGrpSpPr>
          <p:cNvPr id="13" name="Group 12"/>
          <p:cNvGrpSpPr/>
          <p:nvPr userDrawn="1"/>
        </p:nvGrpSpPr>
        <p:grpSpPr>
          <a:xfrm>
            <a:off x="-1322422" y="1009303"/>
            <a:ext cx="1235764" cy="215444"/>
            <a:chOff x="-1563724" y="81191"/>
            <a:chExt cx="1338744" cy="215444"/>
          </a:xfrm>
        </p:grpSpPr>
        <p:cxnSp>
          <p:nvCxnSpPr>
            <p:cNvPr id="14" name="Straight Arrow Connector 13"/>
            <p:cNvCxnSpPr/>
            <p:nvPr userDrawn="1"/>
          </p:nvCxnSpPr>
          <p:spPr>
            <a:xfrm>
              <a:off x="-873052" y="188913"/>
              <a:ext cx="64807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563724" y="81191"/>
              <a:ext cx="648072" cy="215444"/>
            </a:xfrm>
            <a:prstGeom prst="rect">
              <a:avLst/>
            </a:prstGeom>
            <a:noFill/>
          </p:spPr>
          <p:txBody>
            <a:bodyPr wrap="square" rtlCol="0">
              <a:spAutoFit/>
            </a:bodyPr>
            <a:lstStyle/>
            <a:p>
              <a:pPr algn="r"/>
              <a:r>
                <a:rPr lang="en-GB" sz="800" dirty="0" smtClean="0">
                  <a:solidFill>
                    <a:schemeClr val="bg1"/>
                  </a:solidFill>
                </a:rPr>
                <a:t>6.40</a:t>
              </a:r>
              <a:endParaRPr lang="en-GB" sz="800" dirty="0">
                <a:solidFill>
                  <a:schemeClr val="bg1"/>
                </a:solidFill>
              </a:endParaRPr>
            </a:p>
          </p:txBody>
        </p:sp>
      </p:grpSp>
      <p:grpSp>
        <p:nvGrpSpPr>
          <p:cNvPr id="17" name="Group 16"/>
          <p:cNvGrpSpPr/>
          <p:nvPr userDrawn="1"/>
        </p:nvGrpSpPr>
        <p:grpSpPr>
          <a:xfrm>
            <a:off x="9291294" y="858808"/>
            <a:ext cx="1276283" cy="215444"/>
            <a:chOff x="10065568" y="797397"/>
            <a:chExt cx="1382640" cy="215444"/>
          </a:xfrm>
        </p:grpSpPr>
        <p:cxnSp>
          <p:nvCxnSpPr>
            <p:cNvPr id="19" name="Straight Arrow Connector 18"/>
            <p:cNvCxnSpPr/>
            <p:nvPr userDrawn="1"/>
          </p:nvCxnSpPr>
          <p:spPr>
            <a:xfrm flipH="1">
              <a:off x="10065568" y="908050"/>
              <a:ext cx="64807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10800136" y="797397"/>
              <a:ext cx="648072" cy="215444"/>
            </a:xfrm>
            <a:prstGeom prst="rect">
              <a:avLst/>
            </a:prstGeom>
            <a:noFill/>
          </p:spPr>
          <p:txBody>
            <a:bodyPr wrap="square" rtlCol="0">
              <a:spAutoFit/>
            </a:bodyPr>
            <a:lstStyle/>
            <a:p>
              <a:pPr algn="l"/>
              <a:r>
                <a:rPr lang="en-GB" sz="800" dirty="0" smtClean="0">
                  <a:solidFill>
                    <a:schemeClr val="bg1"/>
                  </a:solidFill>
                </a:rPr>
                <a:t>6.80</a:t>
              </a:r>
              <a:endParaRPr lang="en-GB" sz="800" dirty="0">
                <a:solidFill>
                  <a:schemeClr val="bg1"/>
                </a:solidFill>
              </a:endParaRPr>
            </a:p>
          </p:txBody>
        </p:sp>
      </p:grpSp>
      <p:grpSp>
        <p:nvGrpSpPr>
          <p:cNvPr id="21" name="Group 20"/>
          <p:cNvGrpSpPr/>
          <p:nvPr userDrawn="1"/>
        </p:nvGrpSpPr>
        <p:grpSpPr>
          <a:xfrm>
            <a:off x="9291294" y="1218268"/>
            <a:ext cx="1276283" cy="215444"/>
            <a:chOff x="10065568" y="797397"/>
            <a:chExt cx="1382640" cy="215444"/>
          </a:xfrm>
        </p:grpSpPr>
        <p:cxnSp>
          <p:nvCxnSpPr>
            <p:cNvPr id="22" name="Straight Arrow Connector 21"/>
            <p:cNvCxnSpPr/>
            <p:nvPr userDrawn="1"/>
          </p:nvCxnSpPr>
          <p:spPr>
            <a:xfrm flipH="1">
              <a:off x="10065568" y="908050"/>
              <a:ext cx="64807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800136" y="797397"/>
              <a:ext cx="648072" cy="215444"/>
            </a:xfrm>
            <a:prstGeom prst="rect">
              <a:avLst/>
            </a:prstGeom>
            <a:noFill/>
          </p:spPr>
          <p:txBody>
            <a:bodyPr wrap="square" rtlCol="0">
              <a:spAutoFit/>
            </a:bodyPr>
            <a:lstStyle/>
            <a:p>
              <a:pPr algn="l"/>
              <a:r>
                <a:rPr lang="en-GB" sz="800" dirty="0" smtClean="0">
                  <a:solidFill>
                    <a:schemeClr val="bg1"/>
                  </a:solidFill>
                </a:rPr>
                <a:t>5.80</a:t>
              </a:r>
              <a:endParaRPr lang="en-GB" sz="800" dirty="0">
                <a:solidFill>
                  <a:schemeClr val="bg1"/>
                </a:solidFill>
              </a:endParaRPr>
            </a:p>
          </p:txBody>
        </p:sp>
      </p:grpSp>
      <p:grpSp>
        <p:nvGrpSpPr>
          <p:cNvPr id="24" name="Group 23"/>
          <p:cNvGrpSpPr/>
          <p:nvPr userDrawn="1"/>
        </p:nvGrpSpPr>
        <p:grpSpPr>
          <a:xfrm>
            <a:off x="-1322422" y="3597859"/>
            <a:ext cx="1235764" cy="215444"/>
            <a:chOff x="-1563724" y="81191"/>
            <a:chExt cx="1338744" cy="215444"/>
          </a:xfrm>
        </p:grpSpPr>
        <p:cxnSp>
          <p:nvCxnSpPr>
            <p:cNvPr id="25" name="Straight Arrow Connector 24"/>
            <p:cNvCxnSpPr/>
            <p:nvPr userDrawn="1"/>
          </p:nvCxnSpPr>
          <p:spPr>
            <a:xfrm>
              <a:off x="-873052" y="188913"/>
              <a:ext cx="64807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a:off x="-1563724" y="81191"/>
              <a:ext cx="648072" cy="215444"/>
            </a:xfrm>
            <a:prstGeom prst="rect">
              <a:avLst/>
            </a:prstGeom>
            <a:noFill/>
          </p:spPr>
          <p:txBody>
            <a:bodyPr wrap="square" rtlCol="0">
              <a:spAutoFit/>
            </a:bodyPr>
            <a:lstStyle/>
            <a:p>
              <a:pPr algn="r"/>
              <a:r>
                <a:rPr lang="en-GB" sz="800" dirty="0" smtClean="0">
                  <a:solidFill>
                    <a:schemeClr val="bg1"/>
                  </a:solidFill>
                </a:rPr>
                <a:t>0.80</a:t>
              </a:r>
              <a:endParaRPr lang="en-GB" sz="800" dirty="0">
                <a:solidFill>
                  <a:schemeClr val="bg1"/>
                </a:solidFill>
              </a:endParaRPr>
            </a:p>
          </p:txBody>
        </p:sp>
      </p:grpSp>
      <p:grpSp>
        <p:nvGrpSpPr>
          <p:cNvPr id="27" name="Group 26"/>
          <p:cNvGrpSpPr/>
          <p:nvPr userDrawn="1"/>
        </p:nvGrpSpPr>
        <p:grpSpPr>
          <a:xfrm>
            <a:off x="9331215" y="3738548"/>
            <a:ext cx="1276283" cy="215444"/>
            <a:chOff x="10065568" y="797397"/>
            <a:chExt cx="1382640" cy="215444"/>
          </a:xfrm>
        </p:grpSpPr>
        <p:cxnSp>
          <p:nvCxnSpPr>
            <p:cNvPr id="28" name="Straight Arrow Connector 27"/>
            <p:cNvCxnSpPr/>
            <p:nvPr userDrawn="1"/>
          </p:nvCxnSpPr>
          <p:spPr>
            <a:xfrm flipH="1">
              <a:off x="10065568" y="908050"/>
              <a:ext cx="64807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userDrawn="1"/>
          </p:nvSpPr>
          <p:spPr>
            <a:xfrm>
              <a:off x="10800136" y="797397"/>
              <a:ext cx="648072" cy="215444"/>
            </a:xfrm>
            <a:prstGeom prst="rect">
              <a:avLst/>
            </a:prstGeom>
            <a:noFill/>
          </p:spPr>
          <p:txBody>
            <a:bodyPr wrap="square" rtlCol="0">
              <a:spAutoFit/>
            </a:bodyPr>
            <a:lstStyle/>
            <a:p>
              <a:pPr algn="l"/>
              <a:r>
                <a:rPr lang="en-GB" sz="800" dirty="0" smtClean="0">
                  <a:solidFill>
                    <a:schemeClr val="bg1"/>
                  </a:solidFill>
                </a:rPr>
                <a:t>1.20</a:t>
              </a:r>
              <a:endParaRPr lang="en-GB" sz="800" dirty="0">
                <a:solidFill>
                  <a:schemeClr val="bg1"/>
                </a:solidFill>
              </a:endParaRPr>
            </a:p>
          </p:txBody>
        </p:sp>
      </p:grpSp>
      <p:grpSp>
        <p:nvGrpSpPr>
          <p:cNvPr id="30" name="Group 29"/>
          <p:cNvGrpSpPr/>
          <p:nvPr userDrawn="1"/>
        </p:nvGrpSpPr>
        <p:grpSpPr>
          <a:xfrm>
            <a:off x="-1322422" y="6118808"/>
            <a:ext cx="1235764" cy="215444"/>
            <a:chOff x="-1563724" y="81191"/>
            <a:chExt cx="1338744" cy="215444"/>
          </a:xfrm>
        </p:grpSpPr>
        <p:cxnSp>
          <p:nvCxnSpPr>
            <p:cNvPr id="31" name="Straight Arrow Connector 30"/>
            <p:cNvCxnSpPr/>
            <p:nvPr userDrawn="1"/>
          </p:nvCxnSpPr>
          <p:spPr>
            <a:xfrm>
              <a:off x="-873052" y="188913"/>
              <a:ext cx="64807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userDrawn="1"/>
          </p:nvSpPr>
          <p:spPr>
            <a:xfrm>
              <a:off x="-1563724" y="81191"/>
              <a:ext cx="648072" cy="215444"/>
            </a:xfrm>
            <a:prstGeom prst="rect">
              <a:avLst/>
            </a:prstGeom>
            <a:noFill/>
          </p:spPr>
          <p:txBody>
            <a:bodyPr wrap="square" rtlCol="0">
              <a:spAutoFit/>
            </a:bodyPr>
            <a:lstStyle/>
            <a:p>
              <a:pPr algn="r"/>
              <a:r>
                <a:rPr lang="en-GB" sz="800" dirty="0" smtClean="0">
                  <a:solidFill>
                    <a:schemeClr val="bg1"/>
                  </a:solidFill>
                </a:rPr>
                <a:t>7.80</a:t>
              </a:r>
              <a:endParaRPr lang="en-GB" sz="800" dirty="0">
                <a:solidFill>
                  <a:schemeClr val="bg1"/>
                </a:solidFill>
              </a:endParaRPr>
            </a:p>
          </p:txBody>
        </p:sp>
      </p:grpSp>
      <p:grpSp>
        <p:nvGrpSpPr>
          <p:cNvPr id="33" name="Group 32"/>
          <p:cNvGrpSpPr/>
          <p:nvPr userDrawn="1"/>
        </p:nvGrpSpPr>
        <p:grpSpPr>
          <a:xfrm>
            <a:off x="-1322422" y="6481659"/>
            <a:ext cx="1235764" cy="215444"/>
            <a:chOff x="-1563724" y="81191"/>
            <a:chExt cx="1338744" cy="215444"/>
          </a:xfrm>
        </p:grpSpPr>
        <p:cxnSp>
          <p:nvCxnSpPr>
            <p:cNvPr id="34" name="Straight Arrow Connector 33"/>
            <p:cNvCxnSpPr/>
            <p:nvPr userDrawn="1"/>
          </p:nvCxnSpPr>
          <p:spPr>
            <a:xfrm>
              <a:off x="-873052" y="188913"/>
              <a:ext cx="64807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userDrawn="1"/>
          </p:nvSpPr>
          <p:spPr>
            <a:xfrm>
              <a:off x="-1563724" y="81191"/>
              <a:ext cx="648072" cy="215444"/>
            </a:xfrm>
            <a:prstGeom prst="rect">
              <a:avLst/>
            </a:prstGeom>
            <a:noFill/>
          </p:spPr>
          <p:txBody>
            <a:bodyPr wrap="square" rtlCol="0">
              <a:spAutoFit/>
            </a:bodyPr>
            <a:lstStyle/>
            <a:p>
              <a:pPr algn="r"/>
              <a:r>
                <a:rPr lang="en-GB" sz="800" dirty="0" smtClean="0">
                  <a:solidFill>
                    <a:schemeClr val="bg1"/>
                  </a:solidFill>
                </a:rPr>
                <a:t>8.80</a:t>
              </a:r>
              <a:endParaRPr lang="en-GB" sz="800" dirty="0">
                <a:solidFill>
                  <a:schemeClr val="bg1"/>
                </a:solidFill>
              </a:endParaRPr>
            </a:p>
          </p:txBody>
        </p:sp>
      </p:grpSp>
      <p:grpSp>
        <p:nvGrpSpPr>
          <p:cNvPr id="36" name="Group 35"/>
          <p:cNvGrpSpPr/>
          <p:nvPr userDrawn="1"/>
        </p:nvGrpSpPr>
        <p:grpSpPr>
          <a:xfrm>
            <a:off x="-1322422" y="74180"/>
            <a:ext cx="1235764" cy="215444"/>
            <a:chOff x="-1563724" y="81191"/>
            <a:chExt cx="1338744" cy="215444"/>
          </a:xfrm>
        </p:grpSpPr>
        <p:cxnSp>
          <p:nvCxnSpPr>
            <p:cNvPr id="37" name="Straight Arrow Connector 36"/>
            <p:cNvCxnSpPr/>
            <p:nvPr userDrawn="1"/>
          </p:nvCxnSpPr>
          <p:spPr>
            <a:xfrm>
              <a:off x="-873052" y="188913"/>
              <a:ext cx="64807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1563724" y="81191"/>
              <a:ext cx="648072" cy="215444"/>
            </a:xfrm>
            <a:prstGeom prst="rect">
              <a:avLst/>
            </a:prstGeom>
            <a:noFill/>
          </p:spPr>
          <p:txBody>
            <a:bodyPr wrap="square" rtlCol="0">
              <a:spAutoFit/>
            </a:bodyPr>
            <a:lstStyle/>
            <a:p>
              <a:pPr algn="r"/>
              <a:r>
                <a:rPr lang="en-GB" sz="800" dirty="0" smtClean="0">
                  <a:solidFill>
                    <a:schemeClr val="bg1"/>
                  </a:solidFill>
                </a:rPr>
                <a:t>9.00</a:t>
              </a:r>
              <a:endParaRPr lang="en-GB" sz="800" dirty="0">
                <a:solidFill>
                  <a:schemeClr val="bg1"/>
                </a:solidFill>
              </a:endParaRPr>
            </a:p>
          </p:txBody>
        </p:sp>
      </p:grpSp>
      <p:grpSp>
        <p:nvGrpSpPr>
          <p:cNvPr id="39" name="Group 38"/>
          <p:cNvGrpSpPr/>
          <p:nvPr userDrawn="1"/>
        </p:nvGrpSpPr>
        <p:grpSpPr>
          <a:xfrm>
            <a:off x="4207379" y="-818892"/>
            <a:ext cx="598220" cy="719500"/>
            <a:chOff x="312906" y="-666492"/>
            <a:chExt cx="648072" cy="719500"/>
          </a:xfrm>
        </p:grpSpPr>
        <p:cxnSp>
          <p:nvCxnSpPr>
            <p:cNvPr id="40" name="Straight Arrow Connector 39"/>
            <p:cNvCxnSpPr/>
            <p:nvPr userDrawn="1"/>
          </p:nvCxnSpPr>
          <p:spPr>
            <a:xfrm>
              <a:off x="635000" y="-451048"/>
              <a:ext cx="0" cy="50405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userDrawn="1"/>
          </p:nvSpPr>
          <p:spPr>
            <a:xfrm>
              <a:off x="312906" y="-666492"/>
              <a:ext cx="648072" cy="215444"/>
            </a:xfrm>
            <a:prstGeom prst="rect">
              <a:avLst/>
            </a:prstGeom>
            <a:noFill/>
          </p:spPr>
          <p:txBody>
            <a:bodyPr wrap="square" rtlCol="0">
              <a:spAutoFit/>
            </a:bodyPr>
            <a:lstStyle/>
            <a:p>
              <a:pPr algn="ctr"/>
              <a:r>
                <a:rPr lang="en-GB" sz="800" dirty="0" smtClean="0">
                  <a:solidFill>
                    <a:schemeClr val="bg1"/>
                  </a:solidFill>
                </a:rPr>
                <a:t>0.20</a:t>
              </a:r>
              <a:endParaRPr lang="en-GB" sz="800" dirty="0">
                <a:solidFill>
                  <a:schemeClr val="bg1"/>
                </a:solidFill>
              </a:endParaRPr>
            </a:p>
          </p:txBody>
        </p:sp>
      </p:grpSp>
      <p:grpSp>
        <p:nvGrpSpPr>
          <p:cNvPr id="85" name="Group 84"/>
          <p:cNvGrpSpPr/>
          <p:nvPr userDrawn="1"/>
        </p:nvGrpSpPr>
        <p:grpSpPr>
          <a:xfrm>
            <a:off x="4330642" y="6957393"/>
            <a:ext cx="598220" cy="719501"/>
            <a:chOff x="4691529" y="6957392"/>
            <a:chExt cx="648072" cy="719501"/>
          </a:xfrm>
        </p:grpSpPr>
        <p:cxnSp>
          <p:nvCxnSpPr>
            <p:cNvPr id="43" name="Straight Arrow Connector 42"/>
            <p:cNvCxnSpPr/>
            <p:nvPr userDrawn="1"/>
          </p:nvCxnSpPr>
          <p:spPr>
            <a:xfrm rot="10800000">
              <a:off x="5015565" y="6957392"/>
              <a:ext cx="0" cy="50405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4691529" y="7461449"/>
              <a:ext cx="648072" cy="215444"/>
            </a:xfrm>
            <a:prstGeom prst="rect">
              <a:avLst/>
            </a:prstGeom>
            <a:noFill/>
          </p:spPr>
          <p:txBody>
            <a:bodyPr wrap="square" rtlCol="0">
              <a:spAutoFit/>
            </a:bodyPr>
            <a:lstStyle/>
            <a:p>
              <a:pPr algn="ctr"/>
              <a:r>
                <a:rPr lang="en-GB" sz="800" dirty="0" smtClean="0">
                  <a:solidFill>
                    <a:schemeClr val="bg1"/>
                  </a:solidFill>
                </a:rPr>
                <a:t>0.20</a:t>
              </a:r>
              <a:endParaRPr lang="en-GB" sz="800" dirty="0">
                <a:solidFill>
                  <a:schemeClr val="bg1"/>
                </a:solidFill>
              </a:endParaRPr>
            </a:p>
          </p:txBody>
        </p:sp>
      </p:grpSp>
      <p:grpSp>
        <p:nvGrpSpPr>
          <p:cNvPr id="45" name="Group 44"/>
          <p:cNvGrpSpPr/>
          <p:nvPr userDrawn="1"/>
        </p:nvGrpSpPr>
        <p:grpSpPr>
          <a:xfrm>
            <a:off x="8386628" y="-808714"/>
            <a:ext cx="598220" cy="719500"/>
            <a:chOff x="160506" y="-818892"/>
            <a:chExt cx="648072" cy="719500"/>
          </a:xfrm>
        </p:grpSpPr>
        <p:cxnSp>
          <p:nvCxnSpPr>
            <p:cNvPr id="46" name="Straight Arrow Connector 45"/>
            <p:cNvCxnSpPr/>
            <p:nvPr userDrawn="1"/>
          </p:nvCxnSpPr>
          <p:spPr>
            <a:xfrm>
              <a:off x="482600" y="-603448"/>
              <a:ext cx="0" cy="50405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a:xfrm>
              <a:off x="160506" y="-818892"/>
              <a:ext cx="648072" cy="215444"/>
            </a:xfrm>
            <a:prstGeom prst="rect">
              <a:avLst/>
            </a:prstGeom>
            <a:noFill/>
          </p:spPr>
          <p:txBody>
            <a:bodyPr wrap="square" rtlCol="0">
              <a:spAutoFit/>
            </a:bodyPr>
            <a:lstStyle/>
            <a:p>
              <a:pPr algn="ctr"/>
              <a:r>
                <a:rPr lang="en-GB" sz="800" dirty="0" smtClean="0">
                  <a:solidFill>
                    <a:schemeClr val="bg1"/>
                  </a:solidFill>
                </a:rPr>
                <a:t>12.40</a:t>
              </a:r>
              <a:endParaRPr lang="en-GB" sz="800" dirty="0">
                <a:solidFill>
                  <a:schemeClr val="bg1"/>
                </a:solidFill>
              </a:endParaRPr>
            </a:p>
          </p:txBody>
        </p:sp>
      </p:grpSp>
      <p:grpSp>
        <p:nvGrpSpPr>
          <p:cNvPr id="48" name="Group 47"/>
          <p:cNvGrpSpPr/>
          <p:nvPr userDrawn="1"/>
        </p:nvGrpSpPr>
        <p:grpSpPr>
          <a:xfrm>
            <a:off x="1636990" y="-818892"/>
            <a:ext cx="598220" cy="719500"/>
            <a:chOff x="160506" y="-818892"/>
            <a:chExt cx="648072" cy="719500"/>
          </a:xfrm>
        </p:grpSpPr>
        <p:cxnSp>
          <p:nvCxnSpPr>
            <p:cNvPr id="49" name="Straight Arrow Connector 48"/>
            <p:cNvCxnSpPr/>
            <p:nvPr userDrawn="1"/>
          </p:nvCxnSpPr>
          <p:spPr>
            <a:xfrm>
              <a:off x="482600" y="-603448"/>
              <a:ext cx="0" cy="5040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userDrawn="1"/>
          </p:nvSpPr>
          <p:spPr>
            <a:xfrm>
              <a:off x="160506" y="-818892"/>
              <a:ext cx="648072" cy="215444"/>
            </a:xfrm>
            <a:prstGeom prst="rect">
              <a:avLst/>
            </a:prstGeom>
            <a:noFill/>
          </p:spPr>
          <p:txBody>
            <a:bodyPr wrap="square" rtlCol="0">
              <a:spAutoFit/>
            </a:bodyPr>
            <a:lstStyle/>
            <a:p>
              <a:pPr algn="ctr"/>
              <a:r>
                <a:rPr lang="en-GB" sz="800" dirty="0" smtClean="0">
                  <a:solidFill>
                    <a:srgbClr val="FF0000"/>
                  </a:solidFill>
                </a:rPr>
                <a:t>7.90</a:t>
              </a:r>
              <a:endParaRPr lang="en-GB" sz="800" dirty="0">
                <a:solidFill>
                  <a:srgbClr val="FF0000"/>
                </a:solidFill>
              </a:endParaRPr>
            </a:p>
          </p:txBody>
        </p:sp>
      </p:grpSp>
      <p:grpSp>
        <p:nvGrpSpPr>
          <p:cNvPr id="89" name="Group 88"/>
          <p:cNvGrpSpPr/>
          <p:nvPr userDrawn="1"/>
        </p:nvGrpSpPr>
        <p:grpSpPr>
          <a:xfrm>
            <a:off x="1789098" y="-602868"/>
            <a:ext cx="598220" cy="502896"/>
            <a:chOff x="1938189" y="-602868"/>
            <a:chExt cx="648072" cy="502896"/>
          </a:xfrm>
        </p:grpSpPr>
        <p:cxnSp>
          <p:nvCxnSpPr>
            <p:cNvPr id="52" name="Straight Arrow Connector 51"/>
            <p:cNvCxnSpPr/>
            <p:nvPr userDrawn="1"/>
          </p:nvCxnSpPr>
          <p:spPr>
            <a:xfrm>
              <a:off x="2249525" y="-387424"/>
              <a:ext cx="0" cy="2874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userDrawn="1"/>
          </p:nvSpPr>
          <p:spPr>
            <a:xfrm>
              <a:off x="1938189" y="-602868"/>
              <a:ext cx="648072" cy="215444"/>
            </a:xfrm>
            <a:prstGeom prst="rect">
              <a:avLst/>
            </a:prstGeom>
            <a:noFill/>
          </p:spPr>
          <p:txBody>
            <a:bodyPr wrap="square" rtlCol="0">
              <a:spAutoFit/>
            </a:bodyPr>
            <a:lstStyle/>
            <a:p>
              <a:pPr algn="ctr"/>
              <a:r>
                <a:rPr lang="en-GB" sz="800" dirty="0" smtClean="0">
                  <a:solidFill>
                    <a:srgbClr val="FF0000"/>
                  </a:solidFill>
                </a:rPr>
                <a:t>7.50</a:t>
              </a:r>
              <a:endParaRPr lang="en-GB" sz="800" dirty="0">
                <a:solidFill>
                  <a:srgbClr val="FF0000"/>
                </a:solidFill>
              </a:endParaRPr>
            </a:p>
          </p:txBody>
        </p:sp>
      </p:grpSp>
      <p:sp>
        <p:nvSpPr>
          <p:cNvPr id="55" name="TextBox 54"/>
          <p:cNvSpPr txBox="1"/>
          <p:nvPr userDrawn="1"/>
        </p:nvSpPr>
        <p:spPr>
          <a:xfrm>
            <a:off x="1520917" y="-1042902"/>
            <a:ext cx="949533" cy="318924"/>
          </a:xfrm>
          <a:prstGeom prst="rect">
            <a:avLst/>
          </a:prstGeom>
          <a:noFill/>
        </p:spPr>
        <p:txBody>
          <a:bodyPr wrap="square" lIns="72000" tIns="36000" rIns="72000" bIns="36000" rtlCol="0" anchor="ctr" anchorCtr="0">
            <a:spAutoFit/>
          </a:bodyPr>
          <a:lstStyle/>
          <a:p>
            <a:r>
              <a:rPr lang="en-GB" sz="800" dirty="0" smtClean="0">
                <a:solidFill>
                  <a:srgbClr val="FF0000"/>
                </a:solidFill>
                <a:latin typeface="Verdana" pitchFamily="34" charset="0"/>
              </a:rPr>
              <a:t>Guides for gutter</a:t>
            </a:r>
            <a:endParaRPr lang="en-GB" sz="800" dirty="0">
              <a:solidFill>
                <a:srgbClr val="FF0000"/>
              </a:solidFill>
              <a:latin typeface="Verdana" pitchFamily="34" charset="0"/>
            </a:endParaRPr>
          </a:p>
        </p:txBody>
      </p:sp>
      <p:sp>
        <p:nvSpPr>
          <p:cNvPr id="56" name="Rectangle 55"/>
          <p:cNvSpPr/>
          <p:nvPr userDrawn="1"/>
        </p:nvSpPr>
        <p:spPr>
          <a:xfrm>
            <a:off x="-2041658" y="3828971"/>
            <a:ext cx="1954999" cy="839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pPr algn="ctr"/>
            <a:r>
              <a:rPr lang="en-GB" sz="800" dirty="0" smtClean="0">
                <a:solidFill>
                  <a:schemeClr val="tx2"/>
                </a:solidFill>
                <a:latin typeface="Verdana" pitchFamily="34" charset="0"/>
              </a:rPr>
              <a:t>Text colours</a:t>
            </a:r>
            <a:endParaRPr lang="en-GB" sz="800" dirty="0">
              <a:solidFill>
                <a:schemeClr val="tx2"/>
              </a:solidFill>
              <a:latin typeface="Verdana" pitchFamily="34" charset="0"/>
            </a:endParaRPr>
          </a:p>
        </p:txBody>
      </p:sp>
      <p:sp>
        <p:nvSpPr>
          <p:cNvPr id="57" name="Rectangle 56"/>
          <p:cNvSpPr/>
          <p:nvPr userDrawn="1"/>
        </p:nvSpPr>
        <p:spPr>
          <a:xfrm>
            <a:off x="-1941955" y="4128849"/>
            <a:ext cx="398814" cy="432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800" dirty="0" smtClean="0">
                <a:latin typeface="Verdana" pitchFamily="34" charset="0"/>
              </a:rPr>
              <a:t>R 27</a:t>
            </a:r>
          </a:p>
          <a:p>
            <a:pPr algn="ctr"/>
            <a:r>
              <a:rPr lang="en-GB" sz="800" dirty="0" smtClean="0">
                <a:latin typeface="Verdana" pitchFamily="34" charset="0"/>
              </a:rPr>
              <a:t>G</a:t>
            </a:r>
            <a:r>
              <a:rPr lang="en-GB" sz="800" baseline="0" dirty="0" smtClean="0">
                <a:latin typeface="Verdana" pitchFamily="34" charset="0"/>
              </a:rPr>
              <a:t> 66</a:t>
            </a:r>
          </a:p>
          <a:p>
            <a:pPr algn="ctr"/>
            <a:r>
              <a:rPr lang="en-GB" sz="800" baseline="0" dirty="0" smtClean="0">
                <a:latin typeface="Verdana" pitchFamily="34" charset="0"/>
              </a:rPr>
              <a:t>B 152</a:t>
            </a:r>
            <a:endParaRPr lang="en-GB" sz="800" dirty="0" smtClean="0">
              <a:latin typeface="Verdana" pitchFamily="34" charset="0"/>
            </a:endParaRPr>
          </a:p>
        </p:txBody>
      </p:sp>
      <p:sp>
        <p:nvSpPr>
          <p:cNvPr id="60" name="Rectangle 59"/>
          <p:cNvSpPr/>
          <p:nvPr userDrawn="1"/>
        </p:nvSpPr>
        <p:spPr>
          <a:xfrm>
            <a:off x="-1260648" y="4128849"/>
            <a:ext cx="398814"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800" dirty="0" smtClean="0">
                <a:latin typeface="Verdana" pitchFamily="34" charset="0"/>
              </a:rPr>
              <a:t>R 0</a:t>
            </a:r>
          </a:p>
          <a:p>
            <a:pPr algn="ctr"/>
            <a:r>
              <a:rPr lang="en-GB" sz="800" dirty="0" smtClean="0">
                <a:latin typeface="Verdana" pitchFamily="34" charset="0"/>
              </a:rPr>
              <a:t>G 0</a:t>
            </a:r>
          </a:p>
          <a:p>
            <a:pPr algn="ctr"/>
            <a:r>
              <a:rPr lang="en-GB" sz="800" dirty="0" smtClean="0">
                <a:latin typeface="Verdana" pitchFamily="34" charset="0"/>
              </a:rPr>
              <a:t>B</a:t>
            </a:r>
            <a:r>
              <a:rPr lang="en-GB" sz="800" baseline="0" dirty="0" smtClean="0">
                <a:latin typeface="Verdana" pitchFamily="34" charset="0"/>
              </a:rPr>
              <a:t> 0</a:t>
            </a:r>
            <a:endParaRPr lang="en-GB" sz="800" dirty="0" smtClean="0">
              <a:latin typeface="Verdana" pitchFamily="34" charset="0"/>
            </a:endParaRPr>
          </a:p>
        </p:txBody>
      </p:sp>
      <p:sp>
        <p:nvSpPr>
          <p:cNvPr id="61" name="Rectangle 60"/>
          <p:cNvSpPr/>
          <p:nvPr userDrawn="1"/>
        </p:nvSpPr>
        <p:spPr>
          <a:xfrm>
            <a:off x="-579342" y="4128849"/>
            <a:ext cx="398814"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800" dirty="0" smtClean="0">
                <a:latin typeface="Verdana" pitchFamily="34" charset="0"/>
              </a:rPr>
              <a:t>R 127</a:t>
            </a:r>
          </a:p>
          <a:p>
            <a:pPr algn="ctr"/>
            <a:r>
              <a:rPr lang="en-GB" sz="800" dirty="0" smtClean="0">
                <a:latin typeface="Verdana" pitchFamily="34" charset="0"/>
              </a:rPr>
              <a:t>G 127</a:t>
            </a:r>
          </a:p>
          <a:p>
            <a:pPr algn="ctr"/>
            <a:r>
              <a:rPr lang="en-GB" sz="800" dirty="0" smtClean="0">
                <a:latin typeface="Verdana" pitchFamily="34" charset="0"/>
              </a:rPr>
              <a:t>B</a:t>
            </a:r>
            <a:r>
              <a:rPr lang="en-GB" sz="800" baseline="0" dirty="0" smtClean="0">
                <a:latin typeface="Verdana" pitchFamily="34" charset="0"/>
              </a:rPr>
              <a:t> 127</a:t>
            </a:r>
            <a:endParaRPr lang="en-GB" sz="800" dirty="0" smtClean="0">
              <a:latin typeface="Verdana" pitchFamily="34" charset="0"/>
            </a:endParaRPr>
          </a:p>
        </p:txBody>
      </p:sp>
      <p:sp>
        <p:nvSpPr>
          <p:cNvPr id="62" name="Rectangle 61"/>
          <p:cNvSpPr/>
          <p:nvPr userDrawn="1"/>
        </p:nvSpPr>
        <p:spPr>
          <a:xfrm>
            <a:off x="-2041658" y="4821310"/>
            <a:ext cx="1954999" cy="1297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pPr algn="ctr"/>
            <a:r>
              <a:rPr lang="en-GB" sz="800" dirty="0" smtClean="0">
                <a:solidFill>
                  <a:schemeClr val="tx2"/>
                </a:solidFill>
                <a:latin typeface="Verdana" pitchFamily="34" charset="0"/>
              </a:rPr>
              <a:t>Background shading</a:t>
            </a:r>
            <a:endParaRPr lang="en-GB" sz="800" dirty="0">
              <a:solidFill>
                <a:schemeClr val="tx2"/>
              </a:solidFill>
              <a:latin typeface="Verdana" pitchFamily="34" charset="0"/>
            </a:endParaRPr>
          </a:p>
        </p:txBody>
      </p:sp>
      <p:sp>
        <p:nvSpPr>
          <p:cNvPr id="63" name="Rectangle 62"/>
          <p:cNvSpPr/>
          <p:nvPr userDrawn="1"/>
        </p:nvSpPr>
        <p:spPr>
          <a:xfrm>
            <a:off x="-1941955" y="5013176"/>
            <a:ext cx="398814" cy="432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800" dirty="0" smtClean="0">
                <a:solidFill>
                  <a:schemeClr val="bg1">
                    <a:lumMod val="50000"/>
                  </a:schemeClr>
                </a:solidFill>
                <a:latin typeface="Verdana" pitchFamily="34" charset="0"/>
              </a:rPr>
              <a:t>R 242</a:t>
            </a:r>
          </a:p>
          <a:p>
            <a:pPr algn="ctr"/>
            <a:r>
              <a:rPr lang="en-GB" sz="800" dirty="0" smtClean="0">
                <a:solidFill>
                  <a:schemeClr val="bg1">
                    <a:lumMod val="50000"/>
                  </a:schemeClr>
                </a:solidFill>
                <a:latin typeface="Verdana" pitchFamily="34" charset="0"/>
              </a:rPr>
              <a:t>G 242</a:t>
            </a:r>
          </a:p>
          <a:p>
            <a:pPr algn="ctr"/>
            <a:r>
              <a:rPr lang="en-GB" sz="800" dirty="0" smtClean="0">
                <a:solidFill>
                  <a:schemeClr val="bg1">
                    <a:lumMod val="50000"/>
                  </a:schemeClr>
                </a:solidFill>
                <a:latin typeface="Verdana" pitchFamily="34" charset="0"/>
              </a:rPr>
              <a:t>B 242</a:t>
            </a:r>
          </a:p>
        </p:txBody>
      </p:sp>
      <p:sp>
        <p:nvSpPr>
          <p:cNvPr id="64" name="Rectangle 63"/>
          <p:cNvSpPr/>
          <p:nvPr userDrawn="1"/>
        </p:nvSpPr>
        <p:spPr>
          <a:xfrm>
            <a:off x="-1260648" y="5013176"/>
            <a:ext cx="398814" cy="43204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800" dirty="0" smtClean="0">
                <a:solidFill>
                  <a:schemeClr val="tx2"/>
                </a:solidFill>
                <a:latin typeface="Verdana" pitchFamily="34" charset="0"/>
              </a:rPr>
              <a:t>R</a:t>
            </a:r>
            <a:r>
              <a:rPr lang="en-GB" sz="800" baseline="0" dirty="0" smtClean="0">
                <a:solidFill>
                  <a:schemeClr val="tx2"/>
                </a:solidFill>
                <a:latin typeface="Verdana" pitchFamily="34" charset="0"/>
              </a:rPr>
              <a:t> 225</a:t>
            </a:r>
          </a:p>
          <a:p>
            <a:pPr algn="ctr"/>
            <a:r>
              <a:rPr lang="en-GB" sz="800" baseline="0" dirty="0" smtClean="0">
                <a:solidFill>
                  <a:schemeClr val="tx2"/>
                </a:solidFill>
                <a:latin typeface="Verdana" pitchFamily="34" charset="0"/>
              </a:rPr>
              <a:t>G 235</a:t>
            </a:r>
          </a:p>
          <a:p>
            <a:pPr algn="ctr"/>
            <a:r>
              <a:rPr lang="en-GB" sz="800" baseline="0" dirty="0" smtClean="0">
                <a:solidFill>
                  <a:schemeClr val="tx2"/>
                </a:solidFill>
                <a:latin typeface="Verdana" pitchFamily="34" charset="0"/>
              </a:rPr>
              <a:t>B 244</a:t>
            </a:r>
            <a:endParaRPr lang="en-GB" sz="800" dirty="0" smtClean="0">
              <a:solidFill>
                <a:schemeClr val="tx2"/>
              </a:solidFill>
              <a:latin typeface="Verdana" pitchFamily="34" charset="0"/>
            </a:endParaRPr>
          </a:p>
        </p:txBody>
      </p:sp>
      <p:sp>
        <p:nvSpPr>
          <p:cNvPr id="65" name="Rectangle 64"/>
          <p:cNvSpPr/>
          <p:nvPr userDrawn="1"/>
        </p:nvSpPr>
        <p:spPr>
          <a:xfrm>
            <a:off x="-579342" y="5013176"/>
            <a:ext cx="398814" cy="432048"/>
          </a:xfrm>
          <a:prstGeom prst="rect">
            <a:avLst/>
          </a:prstGeom>
          <a:solidFill>
            <a:srgbClr val="E3F4E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800" dirty="0" smtClean="0">
                <a:solidFill>
                  <a:schemeClr val="accent2"/>
                </a:solidFill>
                <a:latin typeface="Verdana" pitchFamily="34" charset="0"/>
              </a:rPr>
              <a:t>R 227</a:t>
            </a:r>
          </a:p>
          <a:p>
            <a:pPr algn="ctr"/>
            <a:r>
              <a:rPr lang="en-GB" sz="800" dirty="0" smtClean="0">
                <a:solidFill>
                  <a:schemeClr val="accent2"/>
                </a:solidFill>
                <a:latin typeface="Verdana" pitchFamily="34" charset="0"/>
              </a:rPr>
              <a:t>G 244</a:t>
            </a:r>
          </a:p>
          <a:p>
            <a:pPr algn="ctr"/>
            <a:r>
              <a:rPr lang="en-GB" sz="800" dirty="0" smtClean="0">
                <a:solidFill>
                  <a:schemeClr val="accent2"/>
                </a:solidFill>
                <a:latin typeface="Verdana" pitchFamily="34" charset="0"/>
              </a:rPr>
              <a:t>B 236</a:t>
            </a:r>
          </a:p>
        </p:txBody>
      </p:sp>
      <p:grpSp>
        <p:nvGrpSpPr>
          <p:cNvPr id="66" name="Group 65"/>
          <p:cNvGrpSpPr/>
          <p:nvPr userDrawn="1"/>
        </p:nvGrpSpPr>
        <p:grpSpPr>
          <a:xfrm>
            <a:off x="-1322422" y="295999"/>
            <a:ext cx="1235764" cy="215444"/>
            <a:chOff x="-1563724" y="81191"/>
            <a:chExt cx="1338744" cy="215444"/>
          </a:xfrm>
        </p:grpSpPr>
        <p:cxnSp>
          <p:nvCxnSpPr>
            <p:cNvPr id="67" name="Straight Arrow Connector 66"/>
            <p:cNvCxnSpPr/>
            <p:nvPr userDrawn="1"/>
          </p:nvCxnSpPr>
          <p:spPr>
            <a:xfrm>
              <a:off x="-873052" y="188913"/>
              <a:ext cx="64807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userDrawn="1"/>
          </p:nvSpPr>
          <p:spPr>
            <a:xfrm>
              <a:off x="-1563724" y="81191"/>
              <a:ext cx="648072" cy="215444"/>
            </a:xfrm>
            <a:prstGeom prst="rect">
              <a:avLst/>
            </a:prstGeom>
            <a:noFill/>
          </p:spPr>
          <p:txBody>
            <a:bodyPr wrap="square" rtlCol="0">
              <a:spAutoFit/>
            </a:bodyPr>
            <a:lstStyle/>
            <a:p>
              <a:pPr algn="r"/>
              <a:r>
                <a:rPr lang="en-GB" sz="800" dirty="0" smtClean="0">
                  <a:solidFill>
                    <a:schemeClr val="bg1"/>
                  </a:solidFill>
                </a:rPr>
                <a:t>8.40</a:t>
              </a:r>
              <a:endParaRPr lang="en-GB" sz="800" dirty="0">
                <a:solidFill>
                  <a:schemeClr val="bg1"/>
                </a:solidFill>
              </a:endParaRPr>
            </a:p>
          </p:txBody>
        </p:sp>
      </p:grpSp>
      <p:sp>
        <p:nvSpPr>
          <p:cNvPr id="71" name="Rectangle 70"/>
          <p:cNvSpPr/>
          <p:nvPr userDrawn="1"/>
        </p:nvSpPr>
        <p:spPr>
          <a:xfrm>
            <a:off x="-2041658" y="1341438"/>
            <a:ext cx="1954999" cy="225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pPr algn="ctr"/>
            <a:r>
              <a:rPr lang="en-GB" sz="800" dirty="0" smtClean="0">
                <a:solidFill>
                  <a:schemeClr val="tx2"/>
                </a:solidFill>
                <a:latin typeface="Verdana" pitchFamily="34" charset="0"/>
              </a:rPr>
              <a:t>Colour order </a:t>
            </a:r>
            <a:r>
              <a:rPr lang="en-GB" sz="700" i="1" dirty="0" smtClean="0">
                <a:solidFill>
                  <a:schemeClr val="tx2"/>
                </a:solidFill>
                <a:latin typeface="Verdana" pitchFamily="34" charset="0"/>
              </a:rPr>
              <a:t>(left</a:t>
            </a:r>
            <a:r>
              <a:rPr lang="en-GB" sz="700" i="1" baseline="0" dirty="0" smtClean="0">
                <a:solidFill>
                  <a:schemeClr val="tx2"/>
                </a:solidFill>
                <a:latin typeface="Verdana" pitchFamily="34" charset="0"/>
              </a:rPr>
              <a:t> to right, top to bottom)</a:t>
            </a:r>
            <a:endParaRPr lang="en-GB" sz="700" i="1" dirty="0">
              <a:solidFill>
                <a:schemeClr val="tx2"/>
              </a:solidFill>
              <a:latin typeface="Verdana" pitchFamily="34" charset="0"/>
            </a:endParaRPr>
          </a:p>
        </p:txBody>
      </p:sp>
      <p:sp>
        <p:nvSpPr>
          <p:cNvPr id="72" name="Rectangle 71"/>
          <p:cNvSpPr/>
          <p:nvPr userDrawn="1"/>
        </p:nvSpPr>
        <p:spPr>
          <a:xfrm>
            <a:off x="-1941955" y="1533305"/>
            <a:ext cx="398814"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800" dirty="0" smtClean="0">
                <a:latin typeface="Verdana" pitchFamily="34" charset="0"/>
              </a:rPr>
              <a:t>R</a:t>
            </a:r>
            <a:r>
              <a:rPr lang="en-US" sz="800" baseline="0" dirty="0" smtClean="0">
                <a:latin typeface="Verdana" pitchFamily="34" charset="0"/>
              </a:rPr>
              <a:t> 59</a:t>
            </a:r>
          </a:p>
          <a:p>
            <a:pPr algn="ctr"/>
            <a:r>
              <a:rPr lang="en-US" sz="800" baseline="0" dirty="0" smtClean="0">
                <a:latin typeface="Verdana" pitchFamily="34" charset="0"/>
              </a:rPr>
              <a:t>G 110</a:t>
            </a:r>
          </a:p>
          <a:p>
            <a:pPr algn="ctr"/>
            <a:r>
              <a:rPr lang="en-US" sz="800" baseline="0" dirty="0" smtClean="0">
                <a:latin typeface="Verdana" pitchFamily="34" charset="0"/>
              </a:rPr>
              <a:t>B 143</a:t>
            </a:r>
            <a:endParaRPr lang="en-GB" sz="800" dirty="0" smtClean="0">
              <a:latin typeface="Verdana" pitchFamily="34" charset="0"/>
            </a:endParaRPr>
          </a:p>
        </p:txBody>
      </p:sp>
      <p:sp>
        <p:nvSpPr>
          <p:cNvPr id="73" name="Rectangle 72"/>
          <p:cNvSpPr/>
          <p:nvPr userDrawn="1"/>
        </p:nvSpPr>
        <p:spPr>
          <a:xfrm>
            <a:off x="-1260648" y="1533305"/>
            <a:ext cx="398814" cy="43204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800" dirty="0" smtClean="0">
                <a:latin typeface="Verdana" pitchFamily="34" charset="0"/>
              </a:rPr>
              <a:t>R 251</a:t>
            </a:r>
          </a:p>
          <a:p>
            <a:pPr algn="ctr"/>
            <a:r>
              <a:rPr lang="en-US" sz="800" dirty="0" smtClean="0">
                <a:latin typeface="Verdana" pitchFamily="34" charset="0"/>
              </a:rPr>
              <a:t>G 193</a:t>
            </a:r>
          </a:p>
          <a:p>
            <a:pPr algn="ctr"/>
            <a:r>
              <a:rPr lang="en-US" sz="800" dirty="0" smtClean="0">
                <a:latin typeface="Verdana" pitchFamily="34" charset="0"/>
              </a:rPr>
              <a:t>B 119</a:t>
            </a:r>
            <a:endParaRPr lang="en-GB" sz="800" dirty="0" smtClean="0">
              <a:latin typeface="Verdana" pitchFamily="34" charset="0"/>
            </a:endParaRPr>
          </a:p>
        </p:txBody>
      </p:sp>
      <p:sp>
        <p:nvSpPr>
          <p:cNvPr id="74" name="Rectangle 73"/>
          <p:cNvSpPr/>
          <p:nvPr userDrawn="1"/>
        </p:nvSpPr>
        <p:spPr>
          <a:xfrm>
            <a:off x="-579342" y="1533305"/>
            <a:ext cx="398814"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800" dirty="0" smtClean="0">
                <a:latin typeface="Verdana" pitchFamily="34" charset="0"/>
              </a:rPr>
              <a:t>R 115</a:t>
            </a:r>
          </a:p>
          <a:p>
            <a:pPr algn="ctr"/>
            <a:r>
              <a:rPr lang="en-US" sz="800" dirty="0" smtClean="0">
                <a:latin typeface="Verdana" pitchFamily="34" charset="0"/>
              </a:rPr>
              <a:t>G 198</a:t>
            </a:r>
          </a:p>
          <a:p>
            <a:pPr algn="ctr"/>
            <a:r>
              <a:rPr lang="en-US" sz="800" dirty="0" smtClean="0">
                <a:latin typeface="Verdana" pitchFamily="34" charset="0"/>
              </a:rPr>
              <a:t>B 161</a:t>
            </a:r>
            <a:endParaRPr lang="en-GB" sz="800" dirty="0" smtClean="0">
              <a:latin typeface="Verdana" pitchFamily="34" charset="0"/>
            </a:endParaRPr>
          </a:p>
        </p:txBody>
      </p:sp>
      <p:sp>
        <p:nvSpPr>
          <p:cNvPr id="76" name="Rectangle 75"/>
          <p:cNvSpPr/>
          <p:nvPr userDrawn="1"/>
        </p:nvSpPr>
        <p:spPr>
          <a:xfrm>
            <a:off x="-1941955" y="2029016"/>
            <a:ext cx="398814"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800" dirty="0" smtClean="0">
                <a:solidFill>
                  <a:schemeClr val="bg1"/>
                </a:solidFill>
                <a:latin typeface="Verdana" pitchFamily="34" charset="0"/>
              </a:rPr>
              <a:t>R 103</a:t>
            </a:r>
          </a:p>
          <a:p>
            <a:pPr algn="ctr"/>
            <a:r>
              <a:rPr lang="en-US" sz="800" dirty="0" smtClean="0">
                <a:solidFill>
                  <a:schemeClr val="bg1"/>
                </a:solidFill>
                <a:latin typeface="Verdana" pitchFamily="34" charset="0"/>
              </a:rPr>
              <a:t>G 153</a:t>
            </a:r>
          </a:p>
          <a:p>
            <a:pPr algn="ctr"/>
            <a:r>
              <a:rPr lang="en-US" sz="800" dirty="0" smtClean="0">
                <a:solidFill>
                  <a:schemeClr val="bg1"/>
                </a:solidFill>
                <a:latin typeface="Verdana" pitchFamily="34" charset="0"/>
              </a:rPr>
              <a:t>B 200</a:t>
            </a:r>
            <a:endParaRPr lang="en-GB" sz="800" dirty="0" smtClean="0">
              <a:solidFill>
                <a:schemeClr val="bg1"/>
              </a:solidFill>
              <a:latin typeface="Verdana" pitchFamily="34" charset="0"/>
            </a:endParaRPr>
          </a:p>
        </p:txBody>
      </p:sp>
      <p:sp>
        <p:nvSpPr>
          <p:cNvPr id="77" name="Rectangle 76"/>
          <p:cNvSpPr/>
          <p:nvPr userDrawn="1"/>
        </p:nvSpPr>
        <p:spPr>
          <a:xfrm>
            <a:off x="-579342" y="2029016"/>
            <a:ext cx="398814" cy="4320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800" dirty="0" smtClean="0">
                <a:solidFill>
                  <a:schemeClr val="tx2"/>
                </a:solidFill>
                <a:latin typeface="Verdana" pitchFamily="34" charset="0"/>
              </a:rPr>
              <a:t>R</a:t>
            </a:r>
            <a:r>
              <a:rPr lang="en-GB" sz="800" baseline="0" dirty="0" smtClean="0">
                <a:solidFill>
                  <a:schemeClr val="tx2"/>
                </a:solidFill>
                <a:latin typeface="Verdana" pitchFamily="34" charset="0"/>
              </a:rPr>
              <a:t> 186</a:t>
            </a:r>
          </a:p>
          <a:p>
            <a:pPr algn="ctr"/>
            <a:r>
              <a:rPr lang="en-US" sz="800" baseline="0" dirty="0" smtClean="0">
                <a:solidFill>
                  <a:schemeClr val="tx2"/>
                </a:solidFill>
                <a:latin typeface="Verdana" pitchFamily="34" charset="0"/>
              </a:rPr>
              <a:t>G 163</a:t>
            </a:r>
          </a:p>
          <a:p>
            <a:pPr algn="ctr"/>
            <a:r>
              <a:rPr lang="en-US" sz="800" baseline="0" dirty="0" smtClean="0">
                <a:solidFill>
                  <a:schemeClr val="tx2"/>
                </a:solidFill>
                <a:latin typeface="Verdana" pitchFamily="34" charset="0"/>
              </a:rPr>
              <a:t>B 171</a:t>
            </a:r>
            <a:endParaRPr lang="en-GB" sz="800" dirty="0" smtClean="0">
              <a:solidFill>
                <a:schemeClr val="tx2"/>
              </a:solidFill>
              <a:latin typeface="Verdana" pitchFamily="34" charset="0"/>
            </a:endParaRPr>
          </a:p>
        </p:txBody>
      </p:sp>
      <p:sp>
        <p:nvSpPr>
          <p:cNvPr id="78" name="Rectangle 77"/>
          <p:cNvSpPr/>
          <p:nvPr userDrawn="1"/>
        </p:nvSpPr>
        <p:spPr>
          <a:xfrm>
            <a:off x="-1260648" y="2029016"/>
            <a:ext cx="398814" cy="4320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800" dirty="0" smtClean="0">
                <a:solidFill>
                  <a:schemeClr val="tx2"/>
                </a:solidFill>
                <a:latin typeface="Verdana" pitchFamily="34" charset="0"/>
              </a:rPr>
              <a:t>R 191</a:t>
            </a:r>
          </a:p>
          <a:p>
            <a:pPr algn="ctr"/>
            <a:r>
              <a:rPr lang="en-US" sz="800" dirty="0" smtClean="0">
                <a:solidFill>
                  <a:schemeClr val="tx2"/>
                </a:solidFill>
                <a:latin typeface="Verdana" pitchFamily="34" charset="0"/>
              </a:rPr>
              <a:t>G 191</a:t>
            </a:r>
          </a:p>
          <a:p>
            <a:pPr algn="ctr"/>
            <a:r>
              <a:rPr lang="en-US" sz="800" dirty="0" smtClean="0">
                <a:solidFill>
                  <a:schemeClr val="tx2"/>
                </a:solidFill>
                <a:latin typeface="Verdana" pitchFamily="34" charset="0"/>
              </a:rPr>
              <a:t>B 191</a:t>
            </a:r>
            <a:endParaRPr lang="en-GB" sz="800" dirty="0" smtClean="0">
              <a:solidFill>
                <a:schemeClr val="tx2"/>
              </a:solidFill>
              <a:latin typeface="Verdana" pitchFamily="34" charset="0"/>
            </a:endParaRPr>
          </a:p>
        </p:txBody>
      </p:sp>
      <p:sp>
        <p:nvSpPr>
          <p:cNvPr id="80" name="Rectangle 79"/>
          <p:cNvSpPr/>
          <p:nvPr userDrawn="1"/>
        </p:nvSpPr>
        <p:spPr>
          <a:xfrm>
            <a:off x="-1941955" y="2524727"/>
            <a:ext cx="398814" cy="4320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800" dirty="0" smtClean="0">
                <a:latin typeface="Verdana" pitchFamily="34" charset="0"/>
              </a:rPr>
              <a:t>R</a:t>
            </a:r>
            <a:r>
              <a:rPr lang="en-US" sz="800" baseline="0" dirty="0" smtClean="0">
                <a:latin typeface="Verdana" pitchFamily="34" charset="0"/>
              </a:rPr>
              <a:t> 127</a:t>
            </a:r>
          </a:p>
          <a:p>
            <a:pPr algn="ctr"/>
            <a:r>
              <a:rPr lang="en-US" sz="800" baseline="0" dirty="0" smtClean="0">
                <a:latin typeface="Verdana" pitchFamily="34" charset="0"/>
              </a:rPr>
              <a:t>G 127</a:t>
            </a:r>
          </a:p>
          <a:p>
            <a:pPr algn="ctr"/>
            <a:r>
              <a:rPr lang="en-US" sz="800" baseline="0" dirty="0" smtClean="0">
                <a:latin typeface="Verdana" pitchFamily="34" charset="0"/>
              </a:rPr>
              <a:t>B 127</a:t>
            </a:r>
            <a:endParaRPr lang="en-GB" sz="800" dirty="0" smtClean="0">
              <a:latin typeface="Verdana" pitchFamily="34" charset="0"/>
            </a:endParaRPr>
          </a:p>
        </p:txBody>
      </p:sp>
      <p:sp>
        <p:nvSpPr>
          <p:cNvPr id="81" name="Rectangle 80"/>
          <p:cNvSpPr/>
          <p:nvPr userDrawn="1"/>
        </p:nvSpPr>
        <p:spPr>
          <a:xfrm>
            <a:off x="-1260648" y="2524727"/>
            <a:ext cx="398814" cy="432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800" dirty="0" smtClean="0">
                <a:latin typeface="Verdana" pitchFamily="34" charset="0"/>
              </a:rPr>
              <a:t>R 201</a:t>
            </a:r>
          </a:p>
          <a:p>
            <a:pPr algn="ctr"/>
            <a:r>
              <a:rPr lang="en-US" sz="800" dirty="0" smtClean="0">
                <a:latin typeface="Verdana" pitchFamily="34" charset="0"/>
              </a:rPr>
              <a:t>G 48</a:t>
            </a:r>
          </a:p>
          <a:p>
            <a:pPr algn="ctr"/>
            <a:r>
              <a:rPr lang="en-US" sz="800" dirty="0" smtClean="0">
                <a:latin typeface="Verdana" pitchFamily="34" charset="0"/>
              </a:rPr>
              <a:t>B 146</a:t>
            </a:r>
            <a:endParaRPr lang="en-GB" sz="800" dirty="0" smtClean="0">
              <a:latin typeface="Verdana" pitchFamily="34" charset="0"/>
            </a:endParaRPr>
          </a:p>
        </p:txBody>
      </p:sp>
      <p:sp>
        <p:nvSpPr>
          <p:cNvPr id="82" name="Rectangle 81"/>
          <p:cNvSpPr/>
          <p:nvPr userDrawn="1"/>
        </p:nvSpPr>
        <p:spPr>
          <a:xfrm>
            <a:off x="-579342" y="2524727"/>
            <a:ext cx="398814" cy="432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800" dirty="0" smtClean="0">
                <a:latin typeface="Verdana" pitchFamily="34" charset="0"/>
              </a:rPr>
              <a:t>R 27</a:t>
            </a:r>
          </a:p>
          <a:p>
            <a:pPr algn="ctr"/>
            <a:r>
              <a:rPr lang="en-US" sz="800" dirty="0" smtClean="0">
                <a:latin typeface="Verdana" pitchFamily="34" charset="0"/>
              </a:rPr>
              <a:t>G 66</a:t>
            </a:r>
          </a:p>
          <a:p>
            <a:pPr algn="ctr"/>
            <a:r>
              <a:rPr lang="en-US" sz="800" dirty="0" smtClean="0">
                <a:latin typeface="Verdana" pitchFamily="34" charset="0"/>
              </a:rPr>
              <a:t>B 152</a:t>
            </a:r>
            <a:endParaRPr lang="en-GB" sz="800" dirty="0" smtClean="0">
              <a:latin typeface="Verdana" pitchFamily="34" charset="0"/>
            </a:endParaRPr>
          </a:p>
        </p:txBody>
      </p:sp>
      <p:sp>
        <p:nvSpPr>
          <p:cNvPr id="83" name="Rectangle 82"/>
          <p:cNvSpPr/>
          <p:nvPr userDrawn="1"/>
        </p:nvSpPr>
        <p:spPr>
          <a:xfrm>
            <a:off x="-1941955" y="3020439"/>
            <a:ext cx="398814" cy="4320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800" dirty="0" smtClean="0">
                <a:solidFill>
                  <a:schemeClr val="bg1"/>
                </a:solidFill>
                <a:latin typeface="Verdana" pitchFamily="34" charset="0"/>
              </a:rPr>
              <a:t>R 84</a:t>
            </a:r>
          </a:p>
          <a:p>
            <a:pPr algn="ctr"/>
            <a:r>
              <a:rPr lang="en-US" sz="800" dirty="0" smtClean="0">
                <a:solidFill>
                  <a:schemeClr val="bg1"/>
                </a:solidFill>
                <a:latin typeface="Verdana" pitchFamily="34" charset="0"/>
              </a:rPr>
              <a:t>G 7</a:t>
            </a:r>
          </a:p>
          <a:p>
            <a:pPr algn="ctr"/>
            <a:r>
              <a:rPr lang="en-US" sz="800" dirty="0" smtClean="0">
                <a:solidFill>
                  <a:schemeClr val="bg1"/>
                </a:solidFill>
                <a:latin typeface="Verdana" pitchFamily="34" charset="0"/>
              </a:rPr>
              <a:t>B 91</a:t>
            </a:r>
            <a:endParaRPr lang="en-GB" sz="800" dirty="0" smtClean="0">
              <a:solidFill>
                <a:schemeClr val="bg1"/>
              </a:solidFill>
              <a:latin typeface="Verdana" pitchFamily="34" charset="0"/>
            </a:endParaRPr>
          </a:p>
        </p:txBody>
      </p:sp>
      <p:sp>
        <p:nvSpPr>
          <p:cNvPr id="84" name="Rectangle 83"/>
          <p:cNvSpPr/>
          <p:nvPr userDrawn="1"/>
        </p:nvSpPr>
        <p:spPr>
          <a:xfrm>
            <a:off x="-1260648" y="3020439"/>
            <a:ext cx="398814" cy="432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800" dirty="0" smtClean="0">
                <a:solidFill>
                  <a:schemeClr val="tx2"/>
                </a:solidFill>
                <a:latin typeface="Verdana" pitchFamily="34" charset="0"/>
              </a:rPr>
              <a:t>R</a:t>
            </a:r>
            <a:r>
              <a:rPr lang="en-GB" sz="800" baseline="0" dirty="0" smtClean="0">
                <a:solidFill>
                  <a:schemeClr val="tx2"/>
                </a:solidFill>
                <a:latin typeface="Verdana" pitchFamily="34" charset="0"/>
              </a:rPr>
              <a:t> 248</a:t>
            </a:r>
          </a:p>
          <a:p>
            <a:pPr algn="ctr"/>
            <a:r>
              <a:rPr lang="en-US" sz="800" baseline="0" dirty="0" smtClean="0">
                <a:solidFill>
                  <a:schemeClr val="tx2"/>
                </a:solidFill>
                <a:latin typeface="Verdana" pitchFamily="34" charset="0"/>
              </a:rPr>
              <a:t>G 152</a:t>
            </a:r>
          </a:p>
          <a:p>
            <a:pPr algn="ctr"/>
            <a:r>
              <a:rPr lang="en-US" sz="800" baseline="0" dirty="0" smtClean="0">
                <a:solidFill>
                  <a:schemeClr val="tx2"/>
                </a:solidFill>
                <a:latin typeface="Verdana" pitchFamily="34" charset="0"/>
              </a:rPr>
              <a:t>B 29</a:t>
            </a:r>
            <a:endParaRPr lang="en-GB" sz="800" dirty="0" smtClean="0">
              <a:solidFill>
                <a:schemeClr val="tx2"/>
              </a:solidFill>
              <a:latin typeface="Verdana" pitchFamily="34" charset="0"/>
            </a:endParaRPr>
          </a:p>
        </p:txBody>
      </p:sp>
      <p:sp>
        <p:nvSpPr>
          <p:cNvPr id="86" name="Rectangle 85"/>
          <p:cNvSpPr/>
          <p:nvPr userDrawn="1"/>
        </p:nvSpPr>
        <p:spPr>
          <a:xfrm>
            <a:off x="-1941955" y="5517232"/>
            <a:ext cx="398814" cy="43204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800" dirty="0" smtClean="0">
                <a:solidFill>
                  <a:schemeClr val="accent4"/>
                </a:solidFill>
                <a:latin typeface="Verdana" pitchFamily="34" charset="0"/>
              </a:rPr>
              <a:t>R 241</a:t>
            </a:r>
          </a:p>
          <a:p>
            <a:pPr algn="ctr"/>
            <a:r>
              <a:rPr lang="en-GB" sz="800" dirty="0" smtClean="0">
                <a:solidFill>
                  <a:schemeClr val="accent4"/>
                </a:solidFill>
                <a:latin typeface="Verdana" pitchFamily="34" charset="0"/>
              </a:rPr>
              <a:t>G 237</a:t>
            </a:r>
          </a:p>
          <a:p>
            <a:pPr algn="ctr"/>
            <a:r>
              <a:rPr lang="en-GB" sz="800" dirty="0" smtClean="0">
                <a:solidFill>
                  <a:schemeClr val="accent4"/>
                </a:solidFill>
                <a:latin typeface="Verdana" pitchFamily="34" charset="0"/>
              </a:rPr>
              <a:t>B 238</a:t>
            </a:r>
          </a:p>
        </p:txBody>
      </p:sp>
      <p:sp>
        <p:nvSpPr>
          <p:cNvPr id="87" name="Rectangle 86"/>
          <p:cNvSpPr/>
          <p:nvPr userDrawn="1"/>
        </p:nvSpPr>
        <p:spPr>
          <a:xfrm>
            <a:off x="-1260648" y="5517232"/>
            <a:ext cx="398814" cy="43204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800" dirty="0" smtClean="0">
                <a:solidFill>
                  <a:schemeClr val="bg2"/>
                </a:solidFill>
                <a:latin typeface="Verdana" pitchFamily="34" charset="0"/>
              </a:rPr>
              <a:t>R</a:t>
            </a:r>
            <a:r>
              <a:rPr lang="en-GB" sz="800" baseline="0" dirty="0" smtClean="0">
                <a:solidFill>
                  <a:schemeClr val="bg2"/>
                </a:solidFill>
                <a:latin typeface="Verdana" pitchFamily="34" charset="0"/>
              </a:rPr>
              <a:t> 254</a:t>
            </a:r>
          </a:p>
          <a:p>
            <a:pPr algn="ctr"/>
            <a:r>
              <a:rPr lang="en-GB" sz="800" baseline="0" dirty="0" smtClean="0">
                <a:solidFill>
                  <a:schemeClr val="bg2"/>
                </a:solidFill>
                <a:latin typeface="Verdana" pitchFamily="34" charset="0"/>
              </a:rPr>
              <a:t>G 234</a:t>
            </a:r>
          </a:p>
          <a:p>
            <a:pPr algn="ctr"/>
            <a:r>
              <a:rPr lang="en-GB" sz="800" baseline="0" dirty="0" smtClean="0">
                <a:solidFill>
                  <a:schemeClr val="bg2"/>
                </a:solidFill>
                <a:latin typeface="Verdana" pitchFamily="34" charset="0"/>
              </a:rPr>
              <a:t>B 210</a:t>
            </a:r>
            <a:endParaRPr lang="en-GB" sz="800" dirty="0" smtClean="0">
              <a:solidFill>
                <a:schemeClr val="bg2"/>
              </a:solidFill>
              <a:latin typeface="Verdana" pitchFamily="34" charset="0"/>
            </a:endParaRPr>
          </a:p>
        </p:txBody>
      </p:sp>
      <p:sp>
        <p:nvSpPr>
          <p:cNvPr id="88" name="Rectangle 87"/>
          <p:cNvSpPr/>
          <p:nvPr userDrawn="1"/>
        </p:nvSpPr>
        <p:spPr>
          <a:xfrm>
            <a:off x="-579342" y="5517232"/>
            <a:ext cx="398814" cy="4320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800" dirty="0" smtClean="0">
                <a:solidFill>
                  <a:schemeClr val="tx2"/>
                </a:solidFill>
                <a:latin typeface="Verdana" pitchFamily="34" charset="0"/>
              </a:rPr>
              <a:t>R 211</a:t>
            </a:r>
          </a:p>
          <a:p>
            <a:pPr algn="ctr"/>
            <a:r>
              <a:rPr lang="en-GB" sz="800" dirty="0" smtClean="0">
                <a:solidFill>
                  <a:schemeClr val="tx2"/>
                </a:solidFill>
                <a:latin typeface="Verdana" pitchFamily="34" charset="0"/>
              </a:rPr>
              <a:t>G 227</a:t>
            </a:r>
          </a:p>
          <a:p>
            <a:pPr algn="ctr"/>
            <a:r>
              <a:rPr lang="en-GB" sz="800" dirty="0" smtClean="0">
                <a:solidFill>
                  <a:schemeClr val="tx2"/>
                </a:solidFill>
                <a:latin typeface="Verdana" pitchFamily="34" charset="0"/>
              </a:rPr>
              <a:t>B 237</a:t>
            </a:r>
          </a:p>
        </p:txBody>
      </p:sp>
    </p:spTree>
    <p:extLst>
      <p:ext uri="{BB962C8B-B14F-4D97-AF65-F5344CB8AC3E}">
        <p14:creationId xmlns:p14="http://schemas.microsoft.com/office/powerpoint/2010/main" val="22645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ofdstuktitel">
    <p:spTree>
      <p:nvGrpSpPr>
        <p:cNvPr id="1" name=""/>
        <p:cNvGrpSpPr/>
        <p:nvPr/>
      </p:nvGrpSpPr>
      <p:grpSpPr>
        <a:xfrm>
          <a:off x="0" y="0"/>
          <a:ext cx="0" cy="0"/>
          <a:chOff x="0" y="0"/>
          <a:chExt cx="0" cy="0"/>
        </a:xfrm>
      </p:grpSpPr>
      <p:sp>
        <p:nvSpPr>
          <p:cNvPr id="8" name="Tijdelijke aanduiding voor afbeelding 2"/>
          <p:cNvSpPr>
            <a:spLocks noGrp="1"/>
          </p:cNvSpPr>
          <p:nvPr>
            <p:ph type="pic" idx="10" hasCustomPrompt="1"/>
          </p:nvPr>
        </p:nvSpPr>
        <p:spPr>
          <a:xfrm>
            <a:off x="0" y="1464735"/>
            <a:ext cx="9143999" cy="5393268"/>
          </a:xfrm>
        </p:spPr>
        <p:txBody>
          <a:bodyPr vert="horz" lIns="0" tIns="864000" rIns="0" bIns="0" rtlCol="0" anchor="ctr">
            <a:noAutofit/>
          </a:bodyPr>
          <a:lstStyle>
            <a:lvl1pPr marL="0" indent="0" algn="ctr" defTabSz="456999" rtl="0" eaLnBrk="1" latinLnBrk="0" hangingPunct="1">
              <a:lnSpc>
                <a:spcPct val="110000"/>
              </a:lnSpc>
              <a:spcBef>
                <a:spcPts val="0"/>
              </a:spcBef>
              <a:buFont typeface="Arial"/>
              <a:buNone/>
              <a:defRPr lang="nl-NL" sz="1200" b="0" i="0" kern="1200" baseline="0" dirty="0">
                <a:solidFill>
                  <a:schemeClr val="tx2"/>
                </a:solidFill>
                <a:latin typeface="+mj-lt"/>
                <a:ea typeface="+mn-ea"/>
                <a:cs typeface="Myriad Pro Light"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Laad foto in</a:t>
            </a:r>
          </a:p>
          <a:p>
            <a:r>
              <a:rPr lang="nl-NL" dirty="0" smtClean="0"/>
              <a:t>(Foto wordt automatisch gecentreerd)</a:t>
            </a:r>
            <a:endParaRPr lang="nl-NL" dirty="0"/>
          </a:p>
        </p:txBody>
      </p:sp>
      <p:sp>
        <p:nvSpPr>
          <p:cNvPr id="4" name="Titel 1"/>
          <p:cNvSpPr>
            <a:spLocks noGrp="1"/>
          </p:cNvSpPr>
          <p:nvPr>
            <p:ph type="title" hasCustomPrompt="1"/>
          </p:nvPr>
        </p:nvSpPr>
        <p:spPr>
          <a:xfrm>
            <a:off x="475813" y="255055"/>
            <a:ext cx="7080393" cy="1438275"/>
          </a:xfrm>
        </p:spPr>
        <p:txBody>
          <a:bodyPr/>
          <a:lstStyle/>
          <a:p>
            <a:r>
              <a:rPr lang="nl-NL" dirty="0" smtClean="0"/>
              <a:t>Titelvenster</a:t>
            </a:r>
            <a:br>
              <a:rPr lang="nl-NL" dirty="0" smtClean="0"/>
            </a:br>
            <a:r>
              <a:rPr lang="nl-NL" dirty="0" smtClean="0"/>
              <a:t>maximaal 2 regels</a:t>
            </a:r>
            <a:endParaRPr lang="nl-NL" dirty="0"/>
          </a:p>
        </p:txBody>
      </p:sp>
      <p:sp>
        <p:nvSpPr>
          <p:cNvPr id="23" name="Tekstvak 22"/>
          <p:cNvSpPr txBox="1"/>
          <p:nvPr userDrawn="1"/>
        </p:nvSpPr>
        <p:spPr>
          <a:xfrm>
            <a:off x="0" y="-355846"/>
            <a:ext cx="2838203" cy="338554"/>
          </a:xfrm>
          <a:prstGeom prst="rect">
            <a:avLst/>
          </a:prstGeom>
          <a:noFill/>
        </p:spPr>
        <p:txBody>
          <a:bodyPr wrap="square" rtlCol="0">
            <a:spAutoFit/>
          </a:bodyPr>
          <a:lstStyle/>
          <a:p>
            <a:pPr defTabSz="456999"/>
            <a:r>
              <a:rPr lang="nl-NL" sz="1600" dirty="0">
                <a:solidFill>
                  <a:prstClr val="white"/>
                </a:solidFill>
              </a:rPr>
              <a:t>Hoofdstuktitel</a:t>
            </a:r>
          </a:p>
        </p:txBody>
      </p:sp>
    </p:spTree>
    <p:extLst>
      <p:ext uri="{BB962C8B-B14F-4D97-AF65-F5344CB8AC3E}">
        <p14:creationId xmlns:p14="http://schemas.microsoft.com/office/powerpoint/2010/main" val="2105079085"/>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357179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én kolom Tekst">
    <p:spTree>
      <p:nvGrpSpPr>
        <p:cNvPr id="1" name=""/>
        <p:cNvGrpSpPr/>
        <p:nvPr/>
      </p:nvGrpSpPr>
      <p:grpSpPr>
        <a:xfrm>
          <a:off x="0" y="0"/>
          <a:ext cx="0" cy="0"/>
          <a:chOff x="0" y="0"/>
          <a:chExt cx="0" cy="0"/>
        </a:xfrm>
      </p:grpSpPr>
      <p:sp>
        <p:nvSpPr>
          <p:cNvPr id="5" name="Tijdelijke aanduiding voor verticale tekst 2"/>
          <p:cNvSpPr>
            <a:spLocks noGrp="1"/>
          </p:cNvSpPr>
          <p:nvPr>
            <p:ph type="body" orient="vert" idx="1"/>
          </p:nvPr>
        </p:nvSpPr>
        <p:spPr>
          <a:xfrm>
            <a:off x="475811" y="1888067"/>
            <a:ext cx="8182413" cy="4468285"/>
          </a:xfrm>
        </p:spPr>
        <p:txBody>
          <a:bodyPr vert="horz"/>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2000" b="1" i="1" u="none" strike="noStrike" kern="1200" cap="none" spc="0" normalizeH="0" baseline="0" noProof="0">
                <a:latin typeface="Corbel" pitchFamily="34" charset="0"/>
              </a:defRPr>
            </a:lvl1pPr>
            <a:lvl2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1600" b="1" i="1" u="none" strike="noStrike" kern="1200" cap="none" spc="0" normalizeH="0" baseline="0" noProof="0">
                <a:latin typeface="Corbel" pitchFamily="34" charset="0"/>
              </a:defRPr>
            </a:lvl2pPr>
            <a:lvl3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1600" b="0" i="0" u="none" strike="noStrike" kern="1200" cap="none" spc="0" normalizeH="0" baseline="0" noProof="0">
                <a:latin typeface="Corbel" pitchFamily="34" charset="0"/>
              </a:defRPr>
            </a:lvl3pPr>
            <a:lvl4pPr marL="173038" marR="0" indent="-173038" algn="l" defTabSz="914400" rtl="0" eaLnBrk="1" fontAlgn="auto" latinLnBrk="0" hangingPunct="1">
              <a:lnSpc>
                <a:spcPct val="100000"/>
              </a:lnSpc>
              <a:spcBef>
                <a:spcPct val="20000"/>
              </a:spcBef>
              <a:spcAft>
                <a:spcPts val="0"/>
              </a:spcAft>
              <a:buClr>
                <a:srgbClr val="FF6600"/>
              </a:buClr>
              <a:buSzTx/>
              <a:buFont typeface="Arial" pitchFamily="34" charset="0"/>
              <a:buChar char="•"/>
              <a:tabLst/>
              <a:defRPr kumimoji="0" lang="nl-NL" sz="1600" b="0" i="0" u="none" strike="noStrike" kern="1200" cap="none" spc="0" normalizeH="0" baseline="0" noProof="0">
                <a:solidFill>
                  <a:prstClr val="black"/>
                </a:solidFill>
                <a:effectLst/>
                <a:uLnTx/>
                <a:uFillTx/>
                <a:latin typeface="Corbel" pitchFamily="34" charset="0"/>
              </a:defRPr>
            </a:lvl4pPr>
            <a:lvl5pPr marL="361950" marR="0" indent="-188913" algn="l" defTabSz="914400" rtl="0" eaLnBrk="1" fontAlgn="auto" latinLnBrk="0" hangingPunct="1">
              <a:lnSpc>
                <a:spcPct val="100000"/>
              </a:lnSpc>
              <a:spcBef>
                <a:spcPct val="20000"/>
              </a:spcBef>
              <a:spcAft>
                <a:spcPts val="0"/>
              </a:spcAft>
              <a:buClrTx/>
              <a:buSzTx/>
              <a:buFont typeface="Arial" pitchFamily="34" charset="0"/>
              <a:buChar char="•"/>
              <a:tabLst/>
              <a:defRPr kumimoji="0" lang="nl-NL" sz="1600" b="0" i="0" u="none" strike="noStrike" kern="1200" cap="none" spc="0" normalizeH="0" baseline="0" noProof="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Klik om de modelstijlen te bewerken</a:t>
            </a: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Tweede niveau</a:t>
            </a:r>
          </a:p>
          <a:p>
            <a:pPr marL="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Derde niveau</a:t>
            </a:r>
          </a:p>
          <a:p>
            <a:pPr marL="0" marR="0" lvl="3"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Vierde niveau</a:t>
            </a:r>
          </a:p>
          <a:p>
            <a:pPr marL="0" marR="0" lvl="4"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Vijfde niveau</a:t>
            </a:r>
            <a:endParaRPr kumimoji="0" lang="nl-NL" sz="1600" b="0" i="0" u="none" strike="noStrike" kern="1200" cap="none" spc="0" normalizeH="0" baseline="0" noProof="0" dirty="0">
              <a:ln>
                <a:noFill/>
              </a:ln>
              <a:solidFill>
                <a:prstClr val="white">
                  <a:lumMod val="50000"/>
                </a:prstClr>
              </a:solidFill>
              <a:effectLst/>
              <a:uLnTx/>
              <a:uFillTx/>
              <a:latin typeface="Corbel" pitchFamily="34" charset="0"/>
              <a:ea typeface="+mn-ea"/>
              <a:cs typeface="+mn-cs"/>
            </a:endParaRPr>
          </a:p>
        </p:txBody>
      </p:sp>
      <p:sp>
        <p:nvSpPr>
          <p:cNvPr id="7" name="Titel 1"/>
          <p:cNvSpPr>
            <a:spLocks noGrp="1"/>
          </p:cNvSpPr>
          <p:nvPr>
            <p:ph type="title" hasCustomPrompt="1"/>
          </p:nvPr>
        </p:nvSpPr>
        <p:spPr>
          <a:xfrm>
            <a:off x="475813" y="255055"/>
            <a:ext cx="7080393" cy="1438275"/>
          </a:xfrm>
        </p:spPr>
        <p:txBody>
          <a:bodyPr/>
          <a:lstStyle/>
          <a:p>
            <a:r>
              <a:rPr lang="nl-NL" dirty="0" smtClean="0"/>
              <a:t>Titelvenster</a:t>
            </a:r>
            <a:br>
              <a:rPr lang="nl-NL" dirty="0" smtClean="0"/>
            </a:br>
            <a:r>
              <a:rPr lang="nl-NL" dirty="0" smtClean="0"/>
              <a:t>maximaal 2 regels</a:t>
            </a:r>
            <a:endParaRPr lang="nl-NL" dirty="0"/>
          </a:p>
        </p:txBody>
      </p:sp>
    </p:spTree>
    <p:extLst>
      <p:ext uri="{BB962C8B-B14F-4D97-AF65-F5344CB8AC3E}">
        <p14:creationId xmlns:p14="http://schemas.microsoft.com/office/powerpoint/2010/main" val="415772024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kolommen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Titelvenster</a:t>
            </a:r>
            <a:br>
              <a:rPr lang="nl-NL" dirty="0" smtClean="0"/>
            </a:br>
            <a:r>
              <a:rPr lang="nl-NL" dirty="0" smtClean="0"/>
              <a:t>maximaal 2 regels</a:t>
            </a:r>
            <a:endParaRPr lang="nl-NL" dirty="0"/>
          </a:p>
        </p:txBody>
      </p:sp>
      <p:sp>
        <p:nvSpPr>
          <p:cNvPr id="3" name="Tijdelijke aanduiding voor verticale tekst 2"/>
          <p:cNvSpPr>
            <a:spLocks noGrp="1"/>
          </p:cNvSpPr>
          <p:nvPr>
            <p:ph type="body" orient="vert" idx="1"/>
          </p:nvPr>
        </p:nvSpPr>
        <p:spPr>
          <a:xfrm>
            <a:off x="476250" y="1888067"/>
            <a:ext cx="3876675" cy="4468285"/>
          </a:xfrm>
        </p:spPr>
        <p:txBody>
          <a:bodyPr vert="horz"/>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2000" b="1" i="1" u="none" strike="noStrike" kern="1200" cap="none" spc="0" normalizeH="0" baseline="0" noProof="0">
                <a:solidFill>
                  <a:srgbClr val="FF6600"/>
                </a:solidFill>
                <a:effectLst/>
                <a:uLnTx/>
                <a:uFillTx/>
                <a:latin typeface="Corbel" pitchFamily="34" charset="0"/>
              </a:defRPr>
            </a:lvl1pPr>
            <a:lvl2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1600" b="1" i="1" u="none" strike="noStrike" kern="1200" cap="none" spc="0" normalizeH="0" baseline="0" noProof="0"/>
            </a:lvl2pPr>
            <a:lvl3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1600" b="0" i="0" u="none" strike="noStrike" kern="1200" cap="none" spc="0" normalizeH="0" baseline="0" noProof="0"/>
            </a:lvl3pPr>
            <a:lvl4pPr marL="173038" marR="0" indent="-173038" algn="l" defTabSz="914400" rtl="0" eaLnBrk="1" fontAlgn="auto" latinLnBrk="0" hangingPunct="1">
              <a:lnSpc>
                <a:spcPct val="100000"/>
              </a:lnSpc>
              <a:spcBef>
                <a:spcPct val="20000"/>
              </a:spcBef>
              <a:spcAft>
                <a:spcPts val="0"/>
              </a:spcAft>
              <a:buClr>
                <a:srgbClr val="FF6600"/>
              </a:buClr>
              <a:buSzTx/>
              <a:buFont typeface="Arial" pitchFamily="34" charset="0"/>
              <a:buChar char="•"/>
              <a:tabLst/>
              <a:defRPr kumimoji="0" lang="nl-NL" sz="1600" b="0" i="0" u="none" strike="noStrike" kern="1200" cap="none" spc="0" normalizeH="0" baseline="0" noProof="0"/>
            </a:lvl4pPr>
            <a:lvl5pPr marL="361950" marR="0" indent="-188913" algn="l" defTabSz="914400" rtl="0" eaLnBrk="1" fontAlgn="auto" latinLnBrk="0" hangingPunct="1">
              <a:lnSpc>
                <a:spcPct val="100000"/>
              </a:lnSpc>
              <a:spcBef>
                <a:spcPct val="20000"/>
              </a:spcBef>
              <a:spcAft>
                <a:spcPts val="0"/>
              </a:spcAft>
              <a:buClrTx/>
              <a:buSzTx/>
              <a:buFont typeface="Arial" pitchFamily="34" charset="0"/>
              <a:buChar char="•"/>
              <a:tabLst/>
              <a:defRPr kumimoji="0" lang="nl-NL" sz="1600" b="0" i="0" u="none" strike="noStrike" kern="1200" cap="none" spc="0" normalizeH="0" baseline="0" noProof="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Klik om de modelstijlen te bewerken</a:t>
            </a: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Tweede niveau</a:t>
            </a:r>
          </a:p>
          <a:p>
            <a:pPr marL="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Derde niveau</a:t>
            </a:r>
          </a:p>
          <a:p>
            <a:pPr marL="0" marR="0" lvl="3"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Vierde niveau</a:t>
            </a:r>
          </a:p>
          <a:p>
            <a:pPr marL="0" marR="0" lvl="4"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Vijfde niveau</a:t>
            </a:r>
            <a:endParaRPr kumimoji="0" lang="nl-NL" sz="1600" b="0" i="0" u="none" strike="noStrike" kern="1200" cap="none" spc="0" normalizeH="0" baseline="0" noProof="0" dirty="0">
              <a:ln>
                <a:noFill/>
              </a:ln>
              <a:solidFill>
                <a:prstClr val="white">
                  <a:lumMod val="50000"/>
                </a:prstClr>
              </a:solidFill>
              <a:effectLst/>
              <a:uLnTx/>
              <a:uFillTx/>
              <a:latin typeface="Corbel" pitchFamily="34" charset="0"/>
              <a:ea typeface="+mn-ea"/>
              <a:cs typeface="+mn-cs"/>
            </a:endParaRPr>
          </a:p>
        </p:txBody>
      </p:sp>
      <p:sp>
        <p:nvSpPr>
          <p:cNvPr id="5" name="Tijdelijke aanduiding voor verticale tekst 2"/>
          <p:cNvSpPr>
            <a:spLocks noGrp="1"/>
          </p:cNvSpPr>
          <p:nvPr>
            <p:ph type="body" orient="vert" idx="14"/>
          </p:nvPr>
        </p:nvSpPr>
        <p:spPr>
          <a:xfrm>
            <a:off x="4562473" y="1888067"/>
            <a:ext cx="4095751" cy="4468285"/>
          </a:xfrm>
        </p:spPr>
        <p:txBody>
          <a:bodyPr vert="horz"/>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2000" b="1" i="1" u="none" strike="noStrike" kern="1200" cap="none" spc="0" normalizeH="0" baseline="0" noProof="0"/>
            </a:lvl1pPr>
            <a:lvl2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1600" b="1" i="1" u="none" strike="noStrike" kern="1200" cap="none" spc="0" normalizeH="0" baseline="0" noProof="0"/>
            </a:lvl2pPr>
            <a:lvl3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1600" b="0" i="0" u="none" strike="noStrike" kern="1200" cap="none" spc="0" normalizeH="0" baseline="0" noProof="0"/>
            </a:lvl3pPr>
            <a:lvl4pPr marL="173038" marR="0" indent="-173038" algn="l" defTabSz="914400" rtl="0" eaLnBrk="1" fontAlgn="auto" latinLnBrk="0" hangingPunct="1">
              <a:lnSpc>
                <a:spcPct val="100000"/>
              </a:lnSpc>
              <a:spcBef>
                <a:spcPct val="20000"/>
              </a:spcBef>
              <a:spcAft>
                <a:spcPts val="0"/>
              </a:spcAft>
              <a:buClr>
                <a:srgbClr val="FF6600"/>
              </a:buClr>
              <a:buSzTx/>
              <a:buFont typeface="Arial" pitchFamily="34" charset="0"/>
              <a:buChar char="•"/>
              <a:tabLst/>
              <a:defRPr kumimoji="0" lang="nl-NL" sz="1600" b="0" i="0" u="none" strike="noStrike" kern="1200" cap="none" spc="0" normalizeH="0" baseline="0" noProof="0"/>
            </a:lvl4pPr>
            <a:lvl5pPr marL="361950" marR="0" indent="-188913" algn="l" defTabSz="914400" rtl="0" eaLnBrk="1" fontAlgn="auto" latinLnBrk="0" hangingPunct="1">
              <a:lnSpc>
                <a:spcPct val="100000"/>
              </a:lnSpc>
              <a:spcBef>
                <a:spcPct val="20000"/>
              </a:spcBef>
              <a:spcAft>
                <a:spcPts val="0"/>
              </a:spcAft>
              <a:buClrTx/>
              <a:buSzTx/>
              <a:buFont typeface="Arial" pitchFamily="34" charset="0"/>
              <a:buChar char="•"/>
              <a:tabLst/>
              <a:defRPr kumimoji="0" lang="nl-NL" sz="1600" b="0" i="0" u="none" strike="noStrike" kern="1200" cap="none" spc="0" normalizeH="0" baseline="0" noProof="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Klik om de modelstijlen te bewerken</a:t>
            </a: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Tweede niveau</a:t>
            </a:r>
          </a:p>
          <a:p>
            <a:pPr marL="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Derde niveau</a:t>
            </a:r>
          </a:p>
          <a:p>
            <a:pPr marL="0" marR="0" lvl="3"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Vierde niveau</a:t>
            </a:r>
          </a:p>
          <a:p>
            <a:pPr marL="0" marR="0" lvl="4"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Vijfde niveau</a:t>
            </a:r>
            <a:endParaRPr kumimoji="0" lang="nl-NL" sz="1600" b="0" i="0" u="none" strike="noStrike" kern="1200" cap="none" spc="0" normalizeH="0" baseline="0" noProof="0" dirty="0">
              <a:ln>
                <a:noFill/>
              </a:ln>
              <a:solidFill>
                <a:prstClr val="white">
                  <a:lumMod val="50000"/>
                </a:prstClr>
              </a:solidFill>
              <a:effectLst/>
              <a:uLnTx/>
              <a:uFillTx/>
              <a:latin typeface="Corbel" pitchFamily="34" charset="0"/>
              <a:ea typeface="+mn-ea"/>
              <a:cs typeface="+mn-cs"/>
            </a:endParaRPr>
          </a:p>
        </p:txBody>
      </p:sp>
    </p:spTree>
    <p:extLst>
      <p:ext uri="{BB962C8B-B14F-4D97-AF65-F5344CB8AC3E}">
        <p14:creationId xmlns:p14="http://schemas.microsoft.com/office/powerpoint/2010/main" val="133229449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eld met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Titelvenster</a:t>
            </a:r>
            <a:br>
              <a:rPr lang="nl-NL" dirty="0" smtClean="0"/>
            </a:br>
            <a:r>
              <a:rPr lang="nl-NL" dirty="0" smtClean="0"/>
              <a:t>maximaal 2 regels</a:t>
            </a:r>
            <a:endParaRPr lang="nl-NL" dirty="0"/>
          </a:p>
        </p:txBody>
      </p:sp>
      <p:sp>
        <p:nvSpPr>
          <p:cNvPr id="3" name="Tijdelijke aanduiding voor verticale tekst 2"/>
          <p:cNvSpPr>
            <a:spLocks noGrp="1"/>
          </p:cNvSpPr>
          <p:nvPr>
            <p:ph type="body" orient="vert" idx="1"/>
          </p:nvPr>
        </p:nvSpPr>
        <p:spPr>
          <a:xfrm>
            <a:off x="4562473" y="1888067"/>
            <a:ext cx="4095751" cy="4468285"/>
          </a:xfrm>
        </p:spPr>
        <p:txBody>
          <a:bodyPr vert="horz"/>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2000" b="1" i="1" u="none" strike="noStrike" kern="1200" cap="none" spc="0" normalizeH="0" baseline="0" noProof="0">
                <a:latin typeface="Corbel" pitchFamily="34" charset="0"/>
              </a:defRPr>
            </a:lvl1pPr>
            <a:lvl2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1600" b="1" i="1" u="none" strike="noStrike" kern="1200" cap="none" spc="0" normalizeH="0" baseline="0" noProof="0">
                <a:latin typeface="Corbel" pitchFamily="34" charset="0"/>
              </a:defRPr>
            </a:lvl2pPr>
            <a:lvl3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1600" b="0" i="0" u="none" strike="noStrike" kern="1200" cap="none" spc="0" normalizeH="0" baseline="0" noProof="0">
                <a:latin typeface="Corbel" pitchFamily="34" charset="0"/>
              </a:defRPr>
            </a:lvl3pPr>
            <a:lvl4pPr marL="173038" marR="0" indent="-173038" algn="l" defTabSz="914400" rtl="0" eaLnBrk="1" fontAlgn="auto" latinLnBrk="0" hangingPunct="1">
              <a:lnSpc>
                <a:spcPct val="100000"/>
              </a:lnSpc>
              <a:spcBef>
                <a:spcPct val="20000"/>
              </a:spcBef>
              <a:spcAft>
                <a:spcPts val="0"/>
              </a:spcAft>
              <a:buClr>
                <a:srgbClr val="FF6600"/>
              </a:buClr>
              <a:buSzTx/>
              <a:buFont typeface="Arial" pitchFamily="34" charset="0"/>
              <a:buChar char="•"/>
              <a:tabLst/>
              <a:defRPr kumimoji="0" lang="nl-NL" sz="1600" b="0" i="0" u="none" strike="noStrike" kern="1200" cap="none" spc="0" normalizeH="0" baseline="0" noProof="0">
                <a:latin typeface="Corbel" pitchFamily="34" charset="0"/>
              </a:defRPr>
            </a:lvl4pPr>
            <a:lvl5pPr marL="361950" marR="0" indent="-188913" algn="l" defTabSz="914400" rtl="0" eaLnBrk="1" fontAlgn="auto" latinLnBrk="0" hangingPunct="1">
              <a:lnSpc>
                <a:spcPct val="100000"/>
              </a:lnSpc>
              <a:spcBef>
                <a:spcPct val="20000"/>
              </a:spcBef>
              <a:spcAft>
                <a:spcPts val="0"/>
              </a:spcAft>
              <a:buClrTx/>
              <a:buSzTx/>
              <a:buFont typeface="Arial" pitchFamily="34" charset="0"/>
              <a:buChar char="•"/>
              <a:tabLst/>
              <a:defRPr kumimoji="0" lang="nl-NL" sz="1600" b="0" i="0" u="none" strike="noStrike" kern="1200" cap="none" spc="0" normalizeH="0" baseline="0" noProof="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Klik om de modelstijlen te bewerken</a:t>
            </a: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Tweede niveau</a:t>
            </a:r>
          </a:p>
          <a:p>
            <a:pPr marL="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Derde niveau</a:t>
            </a:r>
          </a:p>
          <a:p>
            <a:pPr marL="0" marR="0" lvl="3"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Vierde niveau</a:t>
            </a:r>
          </a:p>
          <a:p>
            <a:pPr marL="0" marR="0" lvl="4"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Vijfde niveau</a:t>
            </a:r>
            <a:endParaRPr kumimoji="0" lang="nl-NL" sz="1600" b="0" i="0" u="none" strike="noStrike" kern="1200" cap="none" spc="0" normalizeH="0" baseline="0" noProof="0" dirty="0">
              <a:ln>
                <a:noFill/>
              </a:ln>
              <a:solidFill>
                <a:prstClr val="white">
                  <a:lumMod val="50000"/>
                </a:prstClr>
              </a:solidFill>
              <a:effectLst/>
              <a:uLnTx/>
              <a:uFillTx/>
              <a:latin typeface="Corbel" pitchFamily="34" charset="0"/>
              <a:ea typeface="+mn-ea"/>
              <a:cs typeface="+mn-cs"/>
            </a:endParaRPr>
          </a:p>
        </p:txBody>
      </p:sp>
      <p:sp>
        <p:nvSpPr>
          <p:cNvPr id="8" name="Tijdelijke aanduiding voor afbeelding 2"/>
          <p:cNvSpPr>
            <a:spLocks noGrp="1"/>
          </p:cNvSpPr>
          <p:nvPr>
            <p:ph type="pic" idx="10" hasCustomPrompt="1"/>
          </p:nvPr>
        </p:nvSpPr>
        <p:spPr>
          <a:xfrm>
            <a:off x="476250" y="1879599"/>
            <a:ext cx="3876675" cy="4476753"/>
          </a:xfrm>
        </p:spPr>
        <p:txBody>
          <a:bodyPr vert="horz" lIns="0" tIns="864000" rIns="0" bIns="0" rtlCol="0" anchor="ctr">
            <a:noAutofit/>
          </a:bodyPr>
          <a:lstStyle>
            <a:lvl1pPr marL="0" indent="0" algn="ctr" defTabSz="456999" rtl="0" eaLnBrk="1" latinLnBrk="0" hangingPunct="1">
              <a:lnSpc>
                <a:spcPct val="110000"/>
              </a:lnSpc>
              <a:spcBef>
                <a:spcPts val="0"/>
              </a:spcBef>
              <a:buFont typeface="Arial"/>
              <a:buNone/>
              <a:defRPr lang="nl-NL" sz="1200" b="0" i="0" kern="1200" baseline="0" dirty="0">
                <a:solidFill>
                  <a:schemeClr val="tx2"/>
                </a:solidFill>
                <a:latin typeface="+mj-lt"/>
                <a:ea typeface="+mn-ea"/>
                <a:cs typeface="Myriad Pro Light"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Laad foto in</a:t>
            </a:r>
          </a:p>
          <a:p>
            <a:r>
              <a:rPr lang="nl-NL" dirty="0" smtClean="0"/>
              <a:t>(Foto wordt automatisch gecentreerd)</a:t>
            </a:r>
            <a:endParaRPr lang="nl-NL" dirty="0"/>
          </a:p>
        </p:txBody>
      </p:sp>
      <p:sp>
        <p:nvSpPr>
          <p:cNvPr id="42" name="Tekstvak 41"/>
          <p:cNvSpPr txBox="1"/>
          <p:nvPr userDrawn="1"/>
        </p:nvSpPr>
        <p:spPr>
          <a:xfrm>
            <a:off x="0" y="-355846"/>
            <a:ext cx="2838203" cy="338554"/>
          </a:xfrm>
          <a:prstGeom prst="rect">
            <a:avLst/>
          </a:prstGeom>
          <a:noFill/>
        </p:spPr>
        <p:txBody>
          <a:bodyPr wrap="square" rtlCol="0">
            <a:spAutoFit/>
          </a:bodyPr>
          <a:lstStyle/>
          <a:p>
            <a:pPr defTabSz="456999"/>
            <a:r>
              <a:rPr lang="nl-NL" sz="1600" dirty="0">
                <a:solidFill>
                  <a:prstClr val="white"/>
                </a:solidFill>
              </a:rPr>
              <a:t>Beeld met Tekst</a:t>
            </a:r>
          </a:p>
        </p:txBody>
      </p:sp>
      <p:pic>
        <p:nvPicPr>
          <p:cNvPr id="43" name="Afbeelding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5121" y="0"/>
            <a:ext cx="4254389" cy="3190791"/>
          </a:xfrm>
          <a:prstGeom prst="rect">
            <a:avLst/>
          </a:prstGeom>
          <a:ln w="9525">
            <a:noFill/>
          </a:ln>
        </p:spPr>
      </p:pic>
      <p:sp>
        <p:nvSpPr>
          <p:cNvPr id="44" name="Tekstvak 43"/>
          <p:cNvSpPr txBox="1"/>
          <p:nvPr userDrawn="1"/>
        </p:nvSpPr>
        <p:spPr>
          <a:xfrm>
            <a:off x="-4465121" y="-355846"/>
            <a:ext cx="2090056" cy="338554"/>
          </a:xfrm>
          <a:prstGeom prst="rect">
            <a:avLst/>
          </a:prstGeom>
          <a:noFill/>
        </p:spPr>
        <p:txBody>
          <a:bodyPr wrap="square" rtlCol="0">
            <a:spAutoFit/>
          </a:bodyPr>
          <a:lstStyle/>
          <a:p>
            <a:pPr defTabSz="456999"/>
            <a:r>
              <a:rPr lang="nl-NL" sz="1600" dirty="0">
                <a:solidFill>
                  <a:prstClr val="white"/>
                </a:solidFill>
              </a:rPr>
              <a:t>Voorbeeld lay-out</a:t>
            </a:r>
          </a:p>
        </p:txBody>
      </p:sp>
      <p:sp>
        <p:nvSpPr>
          <p:cNvPr id="20" name="Afgeronde rechthoek 19"/>
          <p:cNvSpPr/>
          <p:nvPr userDrawn="1"/>
        </p:nvSpPr>
        <p:spPr>
          <a:xfrm>
            <a:off x="-4465121" y="3392617"/>
            <a:ext cx="4254388" cy="3465384"/>
          </a:xfrm>
          <a:prstGeom prst="roundRect">
            <a:avLst>
              <a:gd name="adj" fmla="val 2421"/>
            </a:avLst>
          </a:prstGeom>
          <a:solidFill>
            <a:schemeClr val="accent3">
              <a:lumMod val="20000"/>
              <a:lumOff val="80000"/>
              <a:alpha val="90000"/>
            </a:schemeClr>
          </a:solidFill>
          <a:ln w="6350" cap="flat" cmpd="sng" algn="ctr">
            <a:solidFill>
              <a:srgbClr val="EAEAEA">
                <a:lumMod val="90000"/>
              </a:srgbClr>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noAutofit/>
          </a:bodyPr>
          <a:lstStyle/>
          <a:p>
            <a:pPr algn="ctr">
              <a:lnSpc>
                <a:spcPct val="110000"/>
              </a:lnSpc>
            </a:pPr>
            <a:endParaRPr lang="nl-NL" kern="0" dirty="0">
              <a:solidFill>
                <a:srgbClr val="000000"/>
              </a:solidFill>
              <a:latin typeface="Myriad Pro"/>
              <a:cs typeface="Myriad Pro"/>
            </a:endParaRPr>
          </a:p>
        </p:txBody>
      </p:sp>
      <p:sp>
        <p:nvSpPr>
          <p:cNvPr id="21" name="Rechthoek 20"/>
          <p:cNvSpPr/>
          <p:nvPr userDrawn="1"/>
        </p:nvSpPr>
        <p:spPr>
          <a:xfrm>
            <a:off x="-4309491" y="4535939"/>
            <a:ext cx="2967631" cy="2173619"/>
          </a:xfrm>
          <a:prstGeom prst="rect">
            <a:avLst/>
          </a:prstGeom>
          <a:solidFill>
            <a:srgbClr val="EAEAEA"/>
          </a:solidFill>
          <a:ln w="6350" cap="flat" cmpd="sng" algn="ctr">
            <a:solidFill>
              <a:schemeClr val="accent3"/>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spAutoFit/>
          </a:bodyPr>
          <a:lstStyle/>
          <a:p>
            <a:pPr algn="ctr">
              <a:lnSpc>
                <a:spcPct val="110000"/>
              </a:lnSpc>
            </a:pPr>
            <a:endParaRPr lang="nl-NL" kern="0" dirty="0">
              <a:solidFill>
                <a:srgbClr val="000000"/>
              </a:solidFill>
              <a:latin typeface="Myriad Pro"/>
              <a:cs typeface="Myriad Pro"/>
            </a:endParaRPr>
          </a:p>
        </p:txBody>
      </p:sp>
      <p:pic>
        <p:nvPicPr>
          <p:cNvPr id="2050" name="Picture 2"/>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4161672" y="4574276"/>
            <a:ext cx="2685000" cy="1935956"/>
          </a:xfrm>
          <a:prstGeom prst="rect">
            <a:avLst/>
          </a:prstGeom>
          <a:noFill/>
          <a:ln w="9525">
            <a:noFill/>
            <a:miter lim="800000"/>
            <a:headEnd/>
            <a:tailEnd/>
          </a:ln>
        </p:spPr>
      </p:pic>
      <p:sp>
        <p:nvSpPr>
          <p:cNvPr id="24" name="Afgeronde rechthoek 23"/>
          <p:cNvSpPr/>
          <p:nvPr userDrawn="1"/>
        </p:nvSpPr>
        <p:spPr>
          <a:xfrm>
            <a:off x="-4270813" y="4745517"/>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1</a:t>
            </a:r>
          </a:p>
        </p:txBody>
      </p:sp>
      <p:sp>
        <p:nvSpPr>
          <p:cNvPr id="25" name="Afgeronde rechthoek 24"/>
          <p:cNvSpPr/>
          <p:nvPr userDrawn="1"/>
        </p:nvSpPr>
        <p:spPr>
          <a:xfrm>
            <a:off x="-4270812" y="5049868"/>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2</a:t>
            </a:r>
          </a:p>
        </p:txBody>
      </p:sp>
      <p:sp>
        <p:nvSpPr>
          <p:cNvPr id="26" name="Afgeronde rechthoek 25"/>
          <p:cNvSpPr/>
          <p:nvPr userDrawn="1"/>
        </p:nvSpPr>
        <p:spPr>
          <a:xfrm>
            <a:off x="-4270812" y="5354219"/>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3</a:t>
            </a:r>
          </a:p>
        </p:txBody>
      </p:sp>
      <p:sp>
        <p:nvSpPr>
          <p:cNvPr id="27" name="Afgeronde rechthoek 26"/>
          <p:cNvSpPr/>
          <p:nvPr userDrawn="1"/>
        </p:nvSpPr>
        <p:spPr>
          <a:xfrm>
            <a:off x="-4270812" y="5658571"/>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4</a:t>
            </a:r>
          </a:p>
        </p:txBody>
      </p:sp>
      <p:sp>
        <p:nvSpPr>
          <p:cNvPr id="28" name="Afgeronde rechthoek 27"/>
          <p:cNvSpPr/>
          <p:nvPr userDrawn="1"/>
        </p:nvSpPr>
        <p:spPr>
          <a:xfrm>
            <a:off x="-4270812" y="5962921"/>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5</a:t>
            </a:r>
          </a:p>
        </p:txBody>
      </p:sp>
      <p:grpSp>
        <p:nvGrpSpPr>
          <p:cNvPr id="29" name="Groep 54"/>
          <p:cNvGrpSpPr/>
          <p:nvPr userDrawn="1"/>
        </p:nvGrpSpPr>
        <p:grpSpPr>
          <a:xfrm>
            <a:off x="-1235015" y="4552082"/>
            <a:ext cx="869793" cy="665697"/>
            <a:chOff x="1376047" y="743350"/>
            <a:chExt cx="902937" cy="709828"/>
          </a:xfrm>
        </p:grpSpPr>
        <p:pic>
          <p:nvPicPr>
            <p:cNvPr id="30" name="Picture 2"/>
            <p:cNvPicPr>
              <a:picLocks noChangeAspect="1" noChangeArrowheads="1"/>
            </p:cNvPicPr>
            <p:nvPr/>
          </p:nvPicPr>
          <p:blipFill>
            <a:blip r:embed="rId4" cstate="print">
              <a:lum contrast="10000"/>
              <a:extLst>
                <a:ext uri="{28A0092B-C50C-407E-A947-70E740481C1C}">
                  <a14:useLocalDpi xmlns:a14="http://schemas.microsoft.com/office/drawing/2010/main" val="0"/>
                </a:ext>
              </a:extLst>
            </a:blip>
            <a:srcRect/>
            <a:stretch>
              <a:fillRect/>
            </a:stretch>
          </p:blipFill>
          <p:spPr bwMode="auto">
            <a:xfrm>
              <a:off x="1376047" y="743350"/>
              <a:ext cx="902937" cy="561986"/>
            </a:xfrm>
            <a:prstGeom prst="rect">
              <a:avLst/>
            </a:prstGeom>
            <a:noFill/>
            <a:ln w="9525">
              <a:solidFill>
                <a:schemeClr val="accent3"/>
              </a:solidFill>
              <a:miter lim="800000"/>
              <a:headEnd/>
              <a:tailEnd/>
            </a:ln>
          </p:spPr>
        </p:pic>
        <p:pic>
          <p:nvPicPr>
            <p:cNvPr id="31" name="Picture 8" descr="P:\PPTdesign\0pdrachtgevers\Euler Hermes\Beeldmateriaal\muis.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29320" y="1061376"/>
              <a:ext cx="258619" cy="391802"/>
            </a:xfrm>
            <a:prstGeom prst="rect">
              <a:avLst/>
            </a:prstGeom>
            <a:noFill/>
            <a:effectLst>
              <a:outerShdw blurRad="50800" dist="38100" dir="5400000" algn="t" rotWithShape="0">
                <a:prstClr val="black">
                  <a:alpha val="40000"/>
                </a:prstClr>
              </a:outerShdw>
            </a:effectLst>
          </p:spPr>
        </p:pic>
      </p:grpSp>
      <p:sp>
        <p:nvSpPr>
          <p:cNvPr id="35" name="Tekstvak 34"/>
          <p:cNvSpPr txBox="1"/>
          <p:nvPr userDrawn="1"/>
        </p:nvSpPr>
        <p:spPr>
          <a:xfrm>
            <a:off x="-4356991" y="3498734"/>
            <a:ext cx="4038128" cy="984885"/>
          </a:xfrm>
          <a:prstGeom prst="rect">
            <a:avLst/>
          </a:prstGeom>
          <a:noFill/>
        </p:spPr>
        <p:txBody>
          <a:bodyPr wrap="square" rtlCol="0">
            <a:spAutoFit/>
          </a:bodyPr>
          <a:lstStyle/>
          <a:p>
            <a:pPr defTabSz="456999"/>
            <a:r>
              <a:rPr lang="nl-NL" sz="1600" dirty="0">
                <a:solidFill>
                  <a:srgbClr val="000099"/>
                </a:solidFill>
              </a:rPr>
              <a:t>Koppen, subkoppen, teksten en bullits</a:t>
            </a:r>
          </a:p>
          <a:p>
            <a:pPr defTabSz="456999"/>
            <a:r>
              <a:rPr lang="nl-NL" sz="1400" dirty="0">
                <a:solidFill>
                  <a:prstClr val="black"/>
                </a:solidFill>
              </a:rPr>
              <a:t>Met deze knoppen (bij Start in bovenbalk) is het mogelijk om; koppen, subkoppen, teksten en bullits te veranderen:</a:t>
            </a:r>
          </a:p>
        </p:txBody>
      </p:sp>
    </p:spTree>
    <p:extLst>
      <p:ext uri="{BB962C8B-B14F-4D97-AF65-F5344CB8AC3E}">
        <p14:creationId xmlns:p14="http://schemas.microsoft.com/office/powerpoint/2010/main" val="3338347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met Bee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smtClean="0"/>
              <a:t>Titelvenster</a:t>
            </a:r>
            <a:br>
              <a:rPr lang="nl-NL" dirty="0" smtClean="0"/>
            </a:br>
            <a:r>
              <a:rPr lang="nl-NL" dirty="0" smtClean="0"/>
              <a:t>maximaal 2 regels</a:t>
            </a:r>
            <a:endParaRPr lang="nl-NL" dirty="0"/>
          </a:p>
        </p:txBody>
      </p:sp>
      <p:sp>
        <p:nvSpPr>
          <p:cNvPr id="3" name="Tijdelijke aanduiding voor verticale tekst 2"/>
          <p:cNvSpPr>
            <a:spLocks noGrp="1"/>
          </p:cNvSpPr>
          <p:nvPr>
            <p:ph type="body" orient="vert" idx="1"/>
          </p:nvPr>
        </p:nvSpPr>
        <p:spPr>
          <a:xfrm>
            <a:off x="476250" y="1888067"/>
            <a:ext cx="3876675" cy="4468285"/>
          </a:xfrm>
        </p:spPr>
        <p:txBody>
          <a:bodyPr vert="horz"/>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2000" b="1" i="1" u="none" strike="noStrike" kern="1200" cap="none" spc="0" normalizeH="0" baseline="0" noProof="0">
                <a:latin typeface="Corbel" pitchFamily="34" charset="0"/>
              </a:defRPr>
            </a:lvl1pPr>
            <a:lvl2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1600" b="1" i="1" u="none" strike="noStrike" kern="1200" cap="none" spc="0" normalizeH="0" baseline="0" noProof="0">
                <a:latin typeface="Corbel" pitchFamily="34" charset="0"/>
              </a:defRPr>
            </a:lvl2pPr>
            <a:lvl3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1600" b="0" i="0" u="none" strike="noStrike" kern="1200" cap="none" spc="0" normalizeH="0" baseline="0" noProof="0">
                <a:latin typeface="Corbel" pitchFamily="34" charset="0"/>
              </a:defRPr>
            </a:lvl3pPr>
            <a:lvl4pPr marL="173038" marR="0" indent="-173038" algn="l" defTabSz="914400" rtl="0" eaLnBrk="1" fontAlgn="auto" latinLnBrk="0" hangingPunct="1">
              <a:lnSpc>
                <a:spcPct val="100000"/>
              </a:lnSpc>
              <a:spcBef>
                <a:spcPct val="20000"/>
              </a:spcBef>
              <a:spcAft>
                <a:spcPts val="0"/>
              </a:spcAft>
              <a:buClr>
                <a:srgbClr val="FF6600"/>
              </a:buClr>
              <a:buSzTx/>
              <a:buFont typeface="Arial" pitchFamily="34" charset="0"/>
              <a:buChar char="•"/>
              <a:tabLst/>
              <a:defRPr kumimoji="0" lang="nl-NL" sz="1600" b="0" i="0" u="none" strike="noStrike" kern="1200" cap="none" spc="0" normalizeH="0" baseline="0" noProof="0">
                <a:latin typeface="Corbel" pitchFamily="34" charset="0"/>
              </a:defRPr>
            </a:lvl4pPr>
            <a:lvl5pPr marL="361950" marR="0" indent="-188913" algn="l" defTabSz="914400" rtl="0" eaLnBrk="1" fontAlgn="auto" latinLnBrk="0" hangingPunct="1">
              <a:lnSpc>
                <a:spcPct val="100000"/>
              </a:lnSpc>
              <a:spcBef>
                <a:spcPct val="20000"/>
              </a:spcBef>
              <a:spcAft>
                <a:spcPts val="0"/>
              </a:spcAft>
              <a:buClrTx/>
              <a:buSzTx/>
              <a:buFont typeface="Arial" pitchFamily="34" charset="0"/>
              <a:buChar char="•"/>
              <a:tabLst/>
              <a:defRPr kumimoji="0" lang="nl-NL" sz="1600" b="0" i="0" u="none" strike="noStrike" kern="1200" cap="none" spc="0" normalizeH="0" baseline="0" noProof="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Klik om de modelstijlen te bewerken</a:t>
            </a: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Tweede niveau</a:t>
            </a:r>
          </a:p>
          <a:p>
            <a:pPr marL="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Derde niveau</a:t>
            </a:r>
          </a:p>
          <a:p>
            <a:pPr marL="0" marR="0" lvl="3"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Vierde niveau</a:t>
            </a:r>
          </a:p>
          <a:p>
            <a:pPr marL="0" marR="0" lvl="4"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Vijfde niveau</a:t>
            </a:r>
            <a:endParaRPr kumimoji="0" lang="nl-NL" sz="1600" b="0" i="0" u="none" strike="noStrike" kern="1200" cap="none" spc="0" normalizeH="0" baseline="0" noProof="0" dirty="0">
              <a:ln>
                <a:noFill/>
              </a:ln>
              <a:solidFill>
                <a:prstClr val="white">
                  <a:lumMod val="50000"/>
                </a:prstClr>
              </a:solidFill>
              <a:effectLst/>
              <a:uLnTx/>
              <a:uFillTx/>
              <a:latin typeface="Corbel" pitchFamily="34" charset="0"/>
              <a:ea typeface="+mn-ea"/>
              <a:cs typeface="+mn-cs"/>
            </a:endParaRPr>
          </a:p>
        </p:txBody>
      </p:sp>
      <p:sp>
        <p:nvSpPr>
          <p:cNvPr id="8" name="Tijdelijke aanduiding voor afbeelding 2"/>
          <p:cNvSpPr>
            <a:spLocks noGrp="1"/>
          </p:cNvSpPr>
          <p:nvPr>
            <p:ph type="pic" idx="10" hasCustomPrompt="1"/>
          </p:nvPr>
        </p:nvSpPr>
        <p:spPr>
          <a:xfrm>
            <a:off x="4562473" y="1879599"/>
            <a:ext cx="4095751" cy="4476753"/>
          </a:xfrm>
        </p:spPr>
        <p:txBody>
          <a:bodyPr vert="horz" lIns="0" tIns="864000" rIns="0" bIns="0" rtlCol="0" anchor="ctr">
            <a:noAutofit/>
          </a:bodyPr>
          <a:lstStyle>
            <a:lvl1pPr marL="0" indent="0" algn="ctr" defTabSz="456999" rtl="0" eaLnBrk="1" latinLnBrk="0" hangingPunct="1">
              <a:lnSpc>
                <a:spcPct val="110000"/>
              </a:lnSpc>
              <a:spcBef>
                <a:spcPts val="0"/>
              </a:spcBef>
              <a:buFont typeface="Arial"/>
              <a:buNone/>
              <a:defRPr lang="nl-NL" sz="1200" b="0" i="0" kern="1200" baseline="0" dirty="0">
                <a:solidFill>
                  <a:schemeClr val="tx2"/>
                </a:solidFill>
                <a:latin typeface="+mj-lt"/>
                <a:ea typeface="+mn-ea"/>
                <a:cs typeface="Myriad Pro Light"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Laad foto in</a:t>
            </a:r>
          </a:p>
          <a:p>
            <a:r>
              <a:rPr lang="nl-NL" dirty="0" smtClean="0"/>
              <a:t>(Foto wordt automatisch gecentreerd)</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5121" y="0"/>
            <a:ext cx="4254389" cy="3190791"/>
          </a:xfrm>
          <a:prstGeom prst="rect">
            <a:avLst/>
          </a:prstGeom>
          <a:ln w="9525">
            <a:noFill/>
          </a:ln>
        </p:spPr>
      </p:pic>
      <p:sp>
        <p:nvSpPr>
          <p:cNvPr id="9" name="Tekstvak 8"/>
          <p:cNvSpPr txBox="1"/>
          <p:nvPr userDrawn="1"/>
        </p:nvSpPr>
        <p:spPr>
          <a:xfrm>
            <a:off x="-4465121" y="-355846"/>
            <a:ext cx="2090056" cy="338554"/>
          </a:xfrm>
          <a:prstGeom prst="rect">
            <a:avLst/>
          </a:prstGeom>
          <a:noFill/>
        </p:spPr>
        <p:txBody>
          <a:bodyPr wrap="square" rtlCol="0">
            <a:spAutoFit/>
          </a:bodyPr>
          <a:lstStyle/>
          <a:p>
            <a:pPr defTabSz="456999"/>
            <a:r>
              <a:rPr lang="nl-NL" sz="1600" dirty="0">
                <a:solidFill>
                  <a:prstClr val="white"/>
                </a:solidFill>
              </a:rPr>
              <a:t>Voorbeeld lay-out</a:t>
            </a:r>
          </a:p>
        </p:txBody>
      </p:sp>
      <p:sp>
        <p:nvSpPr>
          <p:cNvPr id="10" name="Tekstvak 9"/>
          <p:cNvSpPr txBox="1"/>
          <p:nvPr userDrawn="1"/>
        </p:nvSpPr>
        <p:spPr>
          <a:xfrm>
            <a:off x="0" y="-355846"/>
            <a:ext cx="2838203" cy="338554"/>
          </a:xfrm>
          <a:prstGeom prst="rect">
            <a:avLst/>
          </a:prstGeom>
          <a:noFill/>
        </p:spPr>
        <p:txBody>
          <a:bodyPr wrap="square" rtlCol="0">
            <a:spAutoFit/>
          </a:bodyPr>
          <a:lstStyle/>
          <a:p>
            <a:pPr defTabSz="456999"/>
            <a:r>
              <a:rPr lang="nl-NL" sz="1600" dirty="0">
                <a:solidFill>
                  <a:prstClr val="white"/>
                </a:solidFill>
              </a:rPr>
              <a:t>Tekst met Beeld</a:t>
            </a:r>
          </a:p>
        </p:txBody>
      </p:sp>
      <p:sp>
        <p:nvSpPr>
          <p:cNvPr id="11" name="Afgeronde rechthoek 10"/>
          <p:cNvSpPr/>
          <p:nvPr userDrawn="1"/>
        </p:nvSpPr>
        <p:spPr>
          <a:xfrm>
            <a:off x="-4465121" y="3392617"/>
            <a:ext cx="4254388" cy="3465384"/>
          </a:xfrm>
          <a:prstGeom prst="roundRect">
            <a:avLst>
              <a:gd name="adj" fmla="val 2421"/>
            </a:avLst>
          </a:prstGeom>
          <a:solidFill>
            <a:schemeClr val="accent3">
              <a:lumMod val="20000"/>
              <a:lumOff val="80000"/>
              <a:alpha val="90000"/>
            </a:schemeClr>
          </a:solidFill>
          <a:ln w="6350" cap="flat" cmpd="sng" algn="ctr">
            <a:solidFill>
              <a:srgbClr val="EAEAEA">
                <a:lumMod val="90000"/>
              </a:srgbClr>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noAutofit/>
          </a:bodyPr>
          <a:lstStyle/>
          <a:p>
            <a:pPr algn="ctr">
              <a:lnSpc>
                <a:spcPct val="110000"/>
              </a:lnSpc>
            </a:pPr>
            <a:endParaRPr lang="nl-NL" kern="0" dirty="0">
              <a:solidFill>
                <a:srgbClr val="000000"/>
              </a:solidFill>
              <a:latin typeface="Myriad Pro"/>
              <a:cs typeface="Myriad Pro"/>
            </a:endParaRPr>
          </a:p>
        </p:txBody>
      </p:sp>
      <p:sp>
        <p:nvSpPr>
          <p:cNvPr id="12" name="Rechthoek 11"/>
          <p:cNvSpPr/>
          <p:nvPr userDrawn="1"/>
        </p:nvSpPr>
        <p:spPr>
          <a:xfrm>
            <a:off x="-4309491" y="4535939"/>
            <a:ext cx="2967631" cy="2173619"/>
          </a:xfrm>
          <a:prstGeom prst="rect">
            <a:avLst/>
          </a:prstGeom>
          <a:solidFill>
            <a:srgbClr val="EAEAEA"/>
          </a:solidFill>
          <a:ln w="6350" cap="flat" cmpd="sng" algn="ctr">
            <a:solidFill>
              <a:schemeClr val="accent3"/>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spAutoFit/>
          </a:bodyPr>
          <a:lstStyle/>
          <a:p>
            <a:pPr algn="ctr">
              <a:lnSpc>
                <a:spcPct val="110000"/>
              </a:lnSpc>
            </a:pPr>
            <a:endParaRPr lang="nl-NL" kern="0" dirty="0">
              <a:solidFill>
                <a:srgbClr val="000000"/>
              </a:solidFill>
              <a:latin typeface="Myriad Pro"/>
              <a:cs typeface="Myriad Pro"/>
            </a:endParaRPr>
          </a:p>
        </p:txBody>
      </p:sp>
      <p:pic>
        <p:nvPicPr>
          <p:cNvPr id="13" name="Picture 2"/>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4161672" y="4574276"/>
            <a:ext cx="2685000" cy="1935956"/>
          </a:xfrm>
          <a:prstGeom prst="rect">
            <a:avLst/>
          </a:prstGeom>
          <a:noFill/>
          <a:ln w="9525">
            <a:noFill/>
            <a:miter lim="800000"/>
            <a:headEnd/>
            <a:tailEnd/>
          </a:ln>
        </p:spPr>
      </p:pic>
      <p:sp>
        <p:nvSpPr>
          <p:cNvPr id="15" name="Afgeronde rechthoek 14"/>
          <p:cNvSpPr/>
          <p:nvPr userDrawn="1"/>
        </p:nvSpPr>
        <p:spPr>
          <a:xfrm>
            <a:off x="-4270813" y="4745517"/>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1</a:t>
            </a:r>
          </a:p>
        </p:txBody>
      </p:sp>
      <p:sp>
        <p:nvSpPr>
          <p:cNvPr id="16" name="Afgeronde rechthoek 15"/>
          <p:cNvSpPr/>
          <p:nvPr userDrawn="1"/>
        </p:nvSpPr>
        <p:spPr>
          <a:xfrm>
            <a:off x="-4270812" y="5049868"/>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2</a:t>
            </a:r>
          </a:p>
        </p:txBody>
      </p:sp>
      <p:sp>
        <p:nvSpPr>
          <p:cNvPr id="17" name="Afgeronde rechthoek 16"/>
          <p:cNvSpPr/>
          <p:nvPr userDrawn="1"/>
        </p:nvSpPr>
        <p:spPr>
          <a:xfrm>
            <a:off x="-4270812" y="5354219"/>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3</a:t>
            </a:r>
          </a:p>
        </p:txBody>
      </p:sp>
      <p:sp>
        <p:nvSpPr>
          <p:cNvPr id="18" name="Afgeronde rechthoek 17"/>
          <p:cNvSpPr/>
          <p:nvPr userDrawn="1"/>
        </p:nvSpPr>
        <p:spPr>
          <a:xfrm>
            <a:off x="-4270812" y="5658571"/>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4</a:t>
            </a:r>
          </a:p>
        </p:txBody>
      </p:sp>
      <p:sp>
        <p:nvSpPr>
          <p:cNvPr id="19" name="Afgeronde rechthoek 18"/>
          <p:cNvSpPr/>
          <p:nvPr userDrawn="1"/>
        </p:nvSpPr>
        <p:spPr>
          <a:xfrm>
            <a:off x="-4270812" y="5962921"/>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5</a:t>
            </a:r>
          </a:p>
        </p:txBody>
      </p:sp>
      <p:grpSp>
        <p:nvGrpSpPr>
          <p:cNvPr id="20" name="Groep 54"/>
          <p:cNvGrpSpPr/>
          <p:nvPr userDrawn="1"/>
        </p:nvGrpSpPr>
        <p:grpSpPr>
          <a:xfrm>
            <a:off x="-1235015" y="4552082"/>
            <a:ext cx="869793" cy="665697"/>
            <a:chOff x="1376047" y="743350"/>
            <a:chExt cx="902937" cy="709828"/>
          </a:xfrm>
        </p:grpSpPr>
        <p:pic>
          <p:nvPicPr>
            <p:cNvPr id="21" name="Picture 2"/>
            <p:cNvPicPr>
              <a:picLocks noChangeAspect="1" noChangeArrowheads="1"/>
            </p:cNvPicPr>
            <p:nvPr/>
          </p:nvPicPr>
          <p:blipFill>
            <a:blip r:embed="rId4" cstate="print">
              <a:lum contrast="10000"/>
              <a:extLst>
                <a:ext uri="{28A0092B-C50C-407E-A947-70E740481C1C}">
                  <a14:useLocalDpi xmlns:a14="http://schemas.microsoft.com/office/drawing/2010/main" val="0"/>
                </a:ext>
              </a:extLst>
            </a:blip>
            <a:srcRect/>
            <a:stretch>
              <a:fillRect/>
            </a:stretch>
          </p:blipFill>
          <p:spPr bwMode="auto">
            <a:xfrm>
              <a:off x="1376047" y="743350"/>
              <a:ext cx="902937" cy="561986"/>
            </a:xfrm>
            <a:prstGeom prst="rect">
              <a:avLst/>
            </a:prstGeom>
            <a:noFill/>
            <a:ln w="9525">
              <a:solidFill>
                <a:schemeClr val="accent3"/>
              </a:solidFill>
              <a:miter lim="800000"/>
              <a:headEnd/>
              <a:tailEnd/>
            </a:ln>
          </p:spPr>
        </p:pic>
        <p:pic>
          <p:nvPicPr>
            <p:cNvPr id="22" name="Picture 8" descr="P:\PPTdesign\0pdrachtgevers\Euler Hermes\Beeldmateriaal\muis.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29320" y="1061376"/>
              <a:ext cx="258619" cy="391802"/>
            </a:xfrm>
            <a:prstGeom prst="rect">
              <a:avLst/>
            </a:prstGeom>
            <a:noFill/>
            <a:effectLst>
              <a:outerShdw blurRad="50800" dist="38100" dir="5400000" algn="t" rotWithShape="0">
                <a:prstClr val="black">
                  <a:alpha val="40000"/>
                </a:prstClr>
              </a:outerShdw>
            </a:effectLst>
          </p:spPr>
        </p:pic>
      </p:grpSp>
      <p:sp>
        <p:nvSpPr>
          <p:cNvPr id="25" name="Tekstvak 24"/>
          <p:cNvSpPr txBox="1"/>
          <p:nvPr userDrawn="1"/>
        </p:nvSpPr>
        <p:spPr>
          <a:xfrm>
            <a:off x="-4356991" y="3498734"/>
            <a:ext cx="4038128" cy="984885"/>
          </a:xfrm>
          <a:prstGeom prst="rect">
            <a:avLst/>
          </a:prstGeom>
          <a:noFill/>
        </p:spPr>
        <p:txBody>
          <a:bodyPr wrap="square" rtlCol="0">
            <a:spAutoFit/>
          </a:bodyPr>
          <a:lstStyle/>
          <a:p>
            <a:pPr defTabSz="456999"/>
            <a:r>
              <a:rPr lang="nl-NL" sz="1600" dirty="0">
                <a:solidFill>
                  <a:srgbClr val="000099"/>
                </a:solidFill>
              </a:rPr>
              <a:t>Koppen, subkoppen, teksten en bullits</a:t>
            </a:r>
          </a:p>
          <a:p>
            <a:pPr defTabSz="456999"/>
            <a:r>
              <a:rPr lang="nl-NL" sz="1400" dirty="0">
                <a:solidFill>
                  <a:prstClr val="black"/>
                </a:solidFill>
              </a:rPr>
              <a:t>Met deze knoppen (bij Start in bovenbalk) is het mogelijk om; koppen, subkoppen, teksten en bullits te veranderen:</a:t>
            </a:r>
          </a:p>
        </p:txBody>
      </p:sp>
    </p:spTree>
    <p:extLst>
      <p:ext uri="{BB962C8B-B14F-4D97-AF65-F5344CB8AC3E}">
        <p14:creationId xmlns:p14="http://schemas.microsoft.com/office/powerpoint/2010/main" val="218675502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met Beeld (klei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smtClean="0"/>
              <a:t>Titelvenster</a:t>
            </a:r>
            <a:br>
              <a:rPr lang="nl-NL" dirty="0" smtClean="0"/>
            </a:br>
            <a:r>
              <a:rPr lang="nl-NL" dirty="0" smtClean="0"/>
              <a:t>maximaal 2 regels</a:t>
            </a:r>
            <a:endParaRPr lang="nl-NL" dirty="0"/>
          </a:p>
        </p:txBody>
      </p:sp>
      <p:sp>
        <p:nvSpPr>
          <p:cNvPr id="3" name="Tijdelijke aanduiding voor verticale tekst 2"/>
          <p:cNvSpPr>
            <a:spLocks noGrp="1"/>
          </p:cNvSpPr>
          <p:nvPr>
            <p:ph type="body" orient="vert" idx="1"/>
          </p:nvPr>
        </p:nvSpPr>
        <p:spPr>
          <a:xfrm>
            <a:off x="476250" y="1888067"/>
            <a:ext cx="5935183" cy="4468285"/>
          </a:xfrm>
        </p:spPr>
        <p:txBody>
          <a:bodyPr vert="horz"/>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2000" b="1" i="1" u="none" strike="noStrike" kern="1200" cap="none" spc="0" normalizeH="0" baseline="0" noProof="0">
                <a:latin typeface="Corbel" pitchFamily="34" charset="0"/>
              </a:defRPr>
            </a:lvl1pPr>
            <a:lvl2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1600" b="1" i="1" u="none" strike="noStrike" kern="1200" cap="none" spc="0" normalizeH="0" baseline="0" noProof="0">
                <a:latin typeface="Corbel" pitchFamily="34" charset="0"/>
              </a:defRPr>
            </a:lvl2pPr>
            <a:lvl3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1600" b="0" i="0" u="none" strike="noStrike" kern="1200" cap="none" spc="0" normalizeH="0" baseline="0" noProof="0">
                <a:latin typeface="Corbel" pitchFamily="34" charset="0"/>
              </a:defRPr>
            </a:lvl3pPr>
            <a:lvl4pPr marL="173038" marR="0" indent="-173038" algn="l" defTabSz="914400" rtl="0" eaLnBrk="1" fontAlgn="auto" latinLnBrk="0" hangingPunct="1">
              <a:lnSpc>
                <a:spcPct val="100000"/>
              </a:lnSpc>
              <a:spcBef>
                <a:spcPct val="20000"/>
              </a:spcBef>
              <a:spcAft>
                <a:spcPts val="0"/>
              </a:spcAft>
              <a:buClr>
                <a:srgbClr val="FF6600"/>
              </a:buClr>
              <a:buSzTx/>
              <a:buFont typeface="Arial" pitchFamily="34" charset="0"/>
              <a:buChar char="•"/>
              <a:tabLst/>
              <a:defRPr kumimoji="0" lang="nl-NL" sz="1600" b="0" i="0" u="none" strike="noStrike" kern="1200" cap="none" spc="0" normalizeH="0" baseline="0" noProof="0">
                <a:latin typeface="Corbel" pitchFamily="34" charset="0"/>
              </a:defRPr>
            </a:lvl4pPr>
            <a:lvl5pPr marL="361950" marR="0" indent="-188913" algn="l" defTabSz="914400" rtl="0" eaLnBrk="1" fontAlgn="auto" latinLnBrk="0" hangingPunct="1">
              <a:lnSpc>
                <a:spcPct val="100000"/>
              </a:lnSpc>
              <a:spcBef>
                <a:spcPct val="20000"/>
              </a:spcBef>
              <a:spcAft>
                <a:spcPts val="0"/>
              </a:spcAft>
              <a:buClrTx/>
              <a:buSzTx/>
              <a:buFont typeface="Arial" pitchFamily="34" charset="0"/>
              <a:buChar char="•"/>
              <a:tabLst/>
              <a:defRPr kumimoji="0" lang="nl-NL" sz="1600" b="0" i="0" u="none" strike="noStrike" kern="1200" cap="none" spc="0" normalizeH="0" baseline="0" noProof="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Klik om de modelstijlen te bewerken</a:t>
            </a: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Tweede niveau</a:t>
            </a:r>
          </a:p>
          <a:p>
            <a:pPr marL="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Derde niveau</a:t>
            </a:r>
          </a:p>
          <a:p>
            <a:pPr marL="0" marR="0" lvl="3"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Vierde niveau</a:t>
            </a:r>
          </a:p>
          <a:p>
            <a:pPr marL="0" marR="0" lvl="4"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Vijfde niveau</a:t>
            </a:r>
            <a:endParaRPr kumimoji="0" lang="nl-NL" sz="1600" b="0" i="0" u="none" strike="noStrike" kern="1200" cap="none" spc="0" normalizeH="0" baseline="0" noProof="0" dirty="0">
              <a:ln>
                <a:noFill/>
              </a:ln>
              <a:solidFill>
                <a:prstClr val="white">
                  <a:lumMod val="50000"/>
                </a:prstClr>
              </a:solidFill>
              <a:effectLst/>
              <a:uLnTx/>
              <a:uFillTx/>
              <a:latin typeface="Corbel" pitchFamily="34" charset="0"/>
              <a:ea typeface="+mn-ea"/>
              <a:cs typeface="+mn-cs"/>
            </a:endParaRPr>
          </a:p>
        </p:txBody>
      </p:sp>
      <p:sp>
        <p:nvSpPr>
          <p:cNvPr id="8" name="Tijdelijke aanduiding voor afbeelding 2"/>
          <p:cNvSpPr>
            <a:spLocks noGrp="1"/>
          </p:cNvSpPr>
          <p:nvPr>
            <p:ph type="pic" idx="10" hasCustomPrompt="1"/>
          </p:nvPr>
        </p:nvSpPr>
        <p:spPr>
          <a:xfrm>
            <a:off x="6613451" y="1879599"/>
            <a:ext cx="2044774" cy="4476753"/>
          </a:xfrm>
        </p:spPr>
        <p:txBody>
          <a:bodyPr vert="horz" lIns="0" tIns="864000" rIns="0" bIns="0" rtlCol="0" anchor="ctr">
            <a:noAutofit/>
          </a:bodyPr>
          <a:lstStyle>
            <a:lvl1pPr marL="0" indent="0" algn="ctr" defTabSz="456999" rtl="0" eaLnBrk="1" latinLnBrk="0" hangingPunct="1">
              <a:lnSpc>
                <a:spcPct val="110000"/>
              </a:lnSpc>
              <a:spcBef>
                <a:spcPts val="0"/>
              </a:spcBef>
              <a:buFont typeface="Arial"/>
              <a:buNone/>
              <a:defRPr lang="nl-NL" sz="1200" b="0" i="0" kern="1200" baseline="0" dirty="0">
                <a:solidFill>
                  <a:schemeClr val="tx2"/>
                </a:solidFill>
                <a:latin typeface="+mj-lt"/>
                <a:ea typeface="+mn-ea"/>
                <a:cs typeface="Myriad Pro Light"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Laad foto in</a:t>
            </a:r>
          </a:p>
          <a:p>
            <a:r>
              <a:rPr lang="nl-NL" dirty="0" smtClean="0"/>
              <a:t>(Foto wordt automatisch gecentreerd)</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5121" y="0"/>
            <a:ext cx="4254389" cy="3190791"/>
          </a:xfrm>
          <a:prstGeom prst="rect">
            <a:avLst/>
          </a:prstGeom>
          <a:ln w="9525">
            <a:noFill/>
          </a:ln>
        </p:spPr>
      </p:pic>
      <p:sp>
        <p:nvSpPr>
          <p:cNvPr id="9" name="Tekstvak 8"/>
          <p:cNvSpPr txBox="1"/>
          <p:nvPr userDrawn="1"/>
        </p:nvSpPr>
        <p:spPr>
          <a:xfrm>
            <a:off x="-4465121" y="-355846"/>
            <a:ext cx="2090056" cy="338554"/>
          </a:xfrm>
          <a:prstGeom prst="rect">
            <a:avLst/>
          </a:prstGeom>
          <a:noFill/>
        </p:spPr>
        <p:txBody>
          <a:bodyPr wrap="square" rtlCol="0">
            <a:spAutoFit/>
          </a:bodyPr>
          <a:lstStyle/>
          <a:p>
            <a:pPr defTabSz="456999"/>
            <a:r>
              <a:rPr lang="nl-NL" sz="1600" dirty="0">
                <a:solidFill>
                  <a:prstClr val="white"/>
                </a:solidFill>
              </a:rPr>
              <a:t>Voorbeeld lay-out</a:t>
            </a:r>
          </a:p>
        </p:txBody>
      </p:sp>
      <p:sp>
        <p:nvSpPr>
          <p:cNvPr id="22" name="Tekstvak 21"/>
          <p:cNvSpPr txBox="1"/>
          <p:nvPr userDrawn="1"/>
        </p:nvSpPr>
        <p:spPr>
          <a:xfrm>
            <a:off x="0" y="-355846"/>
            <a:ext cx="2838203" cy="338554"/>
          </a:xfrm>
          <a:prstGeom prst="rect">
            <a:avLst/>
          </a:prstGeom>
          <a:noFill/>
        </p:spPr>
        <p:txBody>
          <a:bodyPr wrap="square" rtlCol="0">
            <a:spAutoFit/>
          </a:bodyPr>
          <a:lstStyle/>
          <a:p>
            <a:pPr defTabSz="456999"/>
            <a:r>
              <a:rPr lang="nl-NL" sz="1600" dirty="0">
                <a:solidFill>
                  <a:prstClr val="white"/>
                </a:solidFill>
              </a:rPr>
              <a:t>Tekst met Beeld (klein)</a:t>
            </a:r>
          </a:p>
        </p:txBody>
      </p:sp>
      <p:sp>
        <p:nvSpPr>
          <p:cNvPr id="23" name="Afgeronde rechthoek 22"/>
          <p:cNvSpPr/>
          <p:nvPr userDrawn="1"/>
        </p:nvSpPr>
        <p:spPr>
          <a:xfrm>
            <a:off x="-4465121" y="3392617"/>
            <a:ext cx="4254388" cy="3465384"/>
          </a:xfrm>
          <a:prstGeom prst="roundRect">
            <a:avLst>
              <a:gd name="adj" fmla="val 2421"/>
            </a:avLst>
          </a:prstGeom>
          <a:solidFill>
            <a:schemeClr val="accent3">
              <a:lumMod val="20000"/>
              <a:lumOff val="80000"/>
              <a:alpha val="90000"/>
            </a:schemeClr>
          </a:solidFill>
          <a:ln w="6350" cap="flat" cmpd="sng" algn="ctr">
            <a:solidFill>
              <a:srgbClr val="EAEAEA">
                <a:lumMod val="90000"/>
              </a:srgbClr>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noAutofit/>
          </a:bodyPr>
          <a:lstStyle/>
          <a:p>
            <a:pPr algn="ctr">
              <a:lnSpc>
                <a:spcPct val="110000"/>
              </a:lnSpc>
            </a:pPr>
            <a:endParaRPr lang="nl-NL" kern="0" dirty="0">
              <a:solidFill>
                <a:srgbClr val="000000"/>
              </a:solidFill>
              <a:latin typeface="Myriad Pro"/>
              <a:cs typeface="Myriad Pro"/>
            </a:endParaRPr>
          </a:p>
        </p:txBody>
      </p:sp>
      <p:sp>
        <p:nvSpPr>
          <p:cNvPr id="24" name="Rechthoek 23"/>
          <p:cNvSpPr/>
          <p:nvPr userDrawn="1"/>
        </p:nvSpPr>
        <p:spPr>
          <a:xfrm>
            <a:off x="-4309491" y="4535939"/>
            <a:ext cx="2967631" cy="2173619"/>
          </a:xfrm>
          <a:prstGeom prst="rect">
            <a:avLst/>
          </a:prstGeom>
          <a:solidFill>
            <a:srgbClr val="EAEAEA"/>
          </a:solidFill>
          <a:ln w="6350" cap="flat" cmpd="sng" algn="ctr">
            <a:solidFill>
              <a:schemeClr val="accent3"/>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spAutoFit/>
          </a:bodyPr>
          <a:lstStyle/>
          <a:p>
            <a:pPr algn="ctr">
              <a:lnSpc>
                <a:spcPct val="110000"/>
              </a:lnSpc>
            </a:pPr>
            <a:endParaRPr lang="nl-NL" kern="0" dirty="0">
              <a:solidFill>
                <a:srgbClr val="000000"/>
              </a:solidFill>
              <a:latin typeface="Myriad Pro"/>
              <a:cs typeface="Myriad Pro"/>
            </a:endParaRPr>
          </a:p>
        </p:txBody>
      </p:sp>
      <p:pic>
        <p:nvPicPr>
          <p:cNvPr id="25" name="Picture 2"/>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4161672" y="4574276"/>
            <a:ext cx="2685000" cy="1935956"/>
          </a:xfrm>
          <a:prstGeom prst="rect">
            <a:avLst/>
          </a:prstGeom>
          <a:noFill/>
          <a:ln w="9525">
            <a:noFill/>
            <a:miter lim="800000"/>
            <a:headEnd/>
            <a:tailEnd/>
          </a:ln>
        </p:spPr>
      </p:pic>
      <p:sp>
        <p:nvSpPr>
          <p:cNvPr id="27" name="Afgeronde rechthoek 26"/>
          <p:cNvSpPr/>
          <p:nvPr userDrawn="1"/>
        </p:nvSpPr>
        <p:spPr>
          <a:xfrm>
            <a:off x="-4270813" y="4745517"/>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1</a:t>
            </a:r>
          </a:p>
        </p:txBody>
      </p:sp>
      <p:sp>
        <p:nvSpPr>
          <p:cNvPr id="28" name="Afgeronde rechthoek 27"/>
          <p:cNvSpPr/>
          <p:nvPr userDrawn="1"/>
        </p:nvSpPr>
        <p:spPr>
          <a:xfrm>
            <a:off x="-4270812" y="5049868"/>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2</a:t>
            </a:r>
          </a:p>
        </p:txBody>
      </p:sp>
      <p:sp>
        <p:nvSpPr>
          <p:cNvPr id="29" name="Afgeronde rechthoek 28"/>
          <p:cNvSpPr/>
          <p:nvPr userDrawn="1"/>
        </p:nvSpPr>
        <p:spPr>
          <a:xfrm>
            <a:off x="-4270812" y="5354219"/>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3</a:t>
            </a:r>
          </a:p>
        </p:txBody>
      </p:sp>
      <p:sp>
        <p:nvSpPr>
          <p:cNvPr id="30" name="Afgeronde rechthoek 29"/>
          <p:cNvSpPr/>
          <p:nvPr userDrawn="1"/>
        </p:nvSpPr>
        <p:spPr>
          <a:xfrm>
            <a:off x="-4270812" y="5658571"/>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4</a:t>
            </a:r>
          </a:p>
        </p:txBody>
      </p:sp>
      <p:sp>
        <p:nvSpPr>
          <p:cNvPr id="31" name="Afgeronde rechthoek 30"/>
          <p:cNvSpPr/>
          <p:nvPr userDrawn="1"/>
        </p:nvSpPr>
        <p:spPr>
          <a:xfrm>
            <a:off x="-4270812" y="5962921"/>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5</a:t>
            </a:r>
          </a:p>
        </p:txBody>
      </p:sp>
      <p:grpSp>
        <p:nvGrpSpPr>
          <p:cNvPr id="32" name="Groep 54"/>
          <p:cNvGrpSpPr/>
          <p:nvPr userDrawn="1"/>
        </p:nvGrpSpPr>
        <p:grpSpPr>
          <a:xfrm>
            <a:off x="-1235015" y="4552082"/>
            <a:ext cx="869793" cy="665697"/>
            <a:chOff x="1376047" y="743350"/>
            <a:chExt cx="902937" cy="709828"/>
          </a:xfrm>
        </p:grpSpPr>
        <p:pic>
          <p:nvPicPr>
            <p:cNvPr id="33" name="Picture 2"/>
            <p:cNvPicPr>
              <a:picLocks noChangeAspect="1" noChangeArrowheads="1"/>
            </p:cNvPicPr>
            <p:nvPr/>
          </p:nvPicPr>
          <p:blipFill>
            <a:blip r:embed="rId4" cstate="print">
              <a:lum contrast="10000"/>
              <a:extLst>
                <a:ext uri="{28A0092B-C50C-407E-A947-70E740481C1C}">
                  <a14:useLocalDpi xmlns:a14="http://schemas.microsoft.com/office/drawing/2010/main" val="0"/>
                </a:ext>
              </a:extLst>
            </a:blip>
            <a:srcRect/>
            <a:stretch>
              <a:fillRect/>
            </a:stretch>
          </p:blipFill>
          <p:spPr bwMode="auto">
            <a:xfrm>
              <a:off x="1376047" y="743350"/>
              <a:ext cx="902937" cy="561986"/>
            </a:xfrm>
            <a:prstGeom prst="rect">
              <a:avLst/>
            </a:prstGeom>
            <a:noFill/>
            <a:ln w="9525">
              <a:solidFill>
                <a:schemeClr val="accent3"/>
              </a:solidFill>
              <a:miter lim="800000"/>
              <a:headEnd/>
              <a:tailEnd/>
            </a:ln>
          </p:spPr>
        </p:pic>
        <p:pic>
          <p:nvPicPr>
            <p:cNvPr id="34" name="Picture 8" descr="P:\PPTdesign\0pdrachtgevers\Euler Hermes\Beeldmateriaal\muis.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29320" y="1061376"/>
              <a:ext cx="258619" cy="391802"/>
            </a:xfrm>
            <a:prstGeom prst="rect">
              <a:avLst/>
            </a:prstGeom>
            <a:noFill/>
            <a:effectLst>
              <a:outerShdw blurRad="50800" dist="38100" dir="5400000" algn="t" rotWithShape="0">
                <a:prstClr val="black">
                  <a:alpha val="40000"/>
                </a:prstClr>
              </a:outerShdw>
            </a:effectLst>
          </p:spPr>
        </p:pic>
      </p:grpSp>
      <p:sp>
        <p:nvSpPr>
          <p:cNvPr id="37" name="Tekstvak 36"/>
          <p:cNvSpPr txBox="1"/>
          <p:nvPr userDrawn="1"/>
        </p:nvSpPr>
        <p:spPr>
          <a:xfrm>
            <a:off x="-4356991" y="3498734"/>
            <a:ext cx="4038128" cy="984885"/>
          </a:xfrm>
          <a:prstGeom prst="rect">
            <a:avLst/>
          </a:prstGeom>
          <a:noFill/>
        </p:spPr>
        <p:txBody>
          <a:bodyPr wrap="square" rtlCol="0">
            <a:spAutoFit/>
          </a:bodyPr>
          <a:lstStyle/>
          <a:p>
            <a:pPr defTabSz="456999"/>
            <a:r>
              <a:rPr lang="nl-NL" sz="1600" dirty="0">
                <a:solidFill>
                  <a:srgbClr val="000099"/>
                </a:solidFill>
              </a:rPr>
              <a:t>Koppen, subkoppen, teksten en bullits</a:t>
            </a:r>
          </a:p>
          <a:p>
            <a:pPr defTabSz="456999"/>
            <a:r>
              <a:rPr lang="nl-NL" sz="1400" dirty="0">
                <a:solidFill>
                  <a:prstClr val="black"/>
                </a:solidFill>
              </a:rPr>
              <a:t>Met deze knoppen (bij Start in bovenbalk) is het mogelijk om; koppen, subkoppen, teksten en bullits te veranderen:</a:t>
            </a:r>
          </a:p>
        </p:txBody>
      </p:sp>
    </p:spTree>
    <p:extLst>
      <p:ext uri="{BB962C8B-B14F-4D97-AF65-F5344CB8AC3E}">
        <p14:creationId xmlns:p14="http://schemas.microsoft.com/office/powerpoint/2010/main" val="322612010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t Beeld (groo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smtClean="0"/>
              <a:t>Titelvenster</a:t>
            </a:r>
            <a:br>
              <a:rPr lang="nl-NL" dirty="0" smtClean="0"/>
            </a:br>
            <a:r>
              <a:rPr lang="nl-NL" dirty="0" smtClean="0"/>
              <a:t>maximaal 2 regels</a:t>
            </a:r>
            <a:endParaRPr lang="nl-NL" dirty="0"/>
          </a:p>
        </p:txBody>
      </p:sp>
      <p:sp>
        <p:nvSpPr>
          <p:cNvPr id="3" name="Tijdelijke aanduiding voor verticale tekst 2"/>
          <p:cNvSpPr>
            <a:spLocks noGrp="1"/>
          </p:cNvSpPr>
          <p:nvPr>
            <p:ph type="body" orient="vert" idx="1"/>
          </p:nvPr>
        </p:nvSpPr>
        <p:spPr>
          <a:xfrm>
            <a:off x="476250" y="1888067"/>
            <a:ext cx="2405173" cy="4468285"/>
          </a:xfrm>
        </p:spPr>
        <p:txBody>
          <a:bodyPr vert="horz"/>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2000" b="1" i="1" u="none" strike="noStrike" kern="1200" cap="none" spc="0" normalizeH="0" baseline="0" noProof="0">
                <a:latin typeface="Corbel" pitchFamily="34" charset="0"/>
              </a:defRPr>
            </a:lvl1pPr>
            <a:lvl2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1600" b="1" i="1" u="none" strike="noStrike" kern="1200" cap="none" spc="0" normalizeH="0" baseline="0" noProof="0">
                <a:latin typeface="Corbel" pitchFamily="34" charset="0"/>
              </a:defRPr>
            </a:lvl2pPr>
            <a:lvl3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1600" b="0" i="0" u="none" strike="noStrike" kern="1200" cap="none" spc="0" normalizeH="0" baseline="0" noProof="0">
                <a:latin typeface="Corbel" pitchFamily="34" charset="0"/>
              </a:defRPr>
            </a:lvl3pPr>
            <a:lvl4pPr marL="173038" marR="0" indent="-173038" algn="l" defTabSz="914400" rtl="0" eaLnBrk="1" fontAlgn="auto" latinLnBrk="0" hangingPunct="1">
              <a:lnSpc>
                <a:spcPct val="100000"/>
              </a:lnSpc>
              <a:spcBef>
                <a:spcPct val="20000"/>
              </a:spcBef>
              <a:spcAft>
                <a:spcPts val="0"/>
              </a:spcAft>
              <a:buClr>
                <a:srgbClr val="FF6600"/>
              </a:buClr>
              <a:buSzTx/>
              <a:buFont typeface="Arial" pitchFamily="34" charset="0"/>
              <a:buChar char="•"/>
              <a:tabLst/>
              <a:defRPr kumimoji="0" lang="nl-NL" sz="1600" b="0" i="0" u="none" strike="noStrike" kern="1200" cap="none" spc="0" normalizeH="0" baseline="0" noProof="0">
                <a:latin typeface="Corbel" pitchFamily="34" charset="0"/>
              </a:defRPr>
            </a:lvl4pPr>
            <a:lvl5pPr marL="361950" marR="0" indent="-188913" algn="l" defTabSz="914400" rtl="0" eaLnBrk="1" fontAlgn="auto" latinLnBrk="0" hangingPunct="1">
              <a:lnSpc>
                <a:spcPct val="100000"/>
              </a:lnSpc>
              <a:spcBef>
                <a:spcPct val="20000"/>
              </a:spcBef>
              <a:spcAft>
                <a:spcPts val="0"/>
              </a:spcAft>
              <a:buClrTx/>
              <a:buSzTx/>
              <a:buFont typeface="Arial" pitchFamily="34" charset="0"/>
              <a:buChar char="•"/>
              <a:tabLst/>
              <a:defRPr kumimoji="0" lang="nl-NL" sz="1600" b="0" i="0" u="none" strike="noStrike" kern="1200" cap="none" spc="0" normalizeH="0" baseline="0" noProof="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Klik om de modelstijlen te bewerken</a:t>
            </a: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Tweede niveau</a:t>
            </a:r>
          </a:p>
          <a:p>
            <a:pPr marL="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Derde niveau</a:t>
            </a:r>
          </a:p>
          <a:p>
            <a:pPr marL="0" marR="0" lvl="3"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Vierde niveau</a:t>
            </a:r>
          </a:p>
          <a:p>
            <a:pPr marL="0" marR="0" lvl="4"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Vijfde niveau</a:t>
            </a:r>
            <a:endParaRPr kumimoji="0" lang="nl-NL" sz="1600" b="0" i="0" u="none" strike="noStrike" kern="1200" cap="none" spc="0" normalizeH="0" baseline="0" noProof="0" dirty="0">
              <a:ln>
                <a:noFill/>
              </a:ln>
              <a:solidFill>
                <a:prstClr val="white">
                  <a:lumMod val="50000"/>
                </a:prstClr>
              </a:solidFill>
              <a:effectLst/>
              <a:uLnTx/>
              <a:uFillTx/>
              <a:latin typeface="Corbel" pitchFamily="34" charset="0"/>
              <a:ea typeface="+mn-ea"/>
              <a:cs typeface="+mn-cs"/>
            </a:endParaRPr>
          </a:p>
        </p:txBody>
      </p:sp>
      <p:sp>
        <p:nvSpPr>
          <p:cNvPr id="8" name="Tijdelijke aanduiding voor afbeelding 2"/>
          <p:cNvSpPr>
            <a:spLocks noGrp="1"/>
          </p:cNvSpPr>
          <p:nvPr>
            <p:ph type="pic" idx="10" hasCustomPrompt="1"/>
          </p:nvPr>
        </p:nvSpPr>
        <p:spPr>
          <a:xfrm>
            <a:off x="3072809" y="1879599"/>
            <a:ext cx="5585416" cy="4476753"/>
          </a:xfrm>
        </p:spPr>
        <p:txBody>
          <a:bodyPr vert="horz" lIns="0" tIns="864000" rIns="0" bIns="0" rtlCol="0" anchor="ctr">
            <a:noAutofit/>
          </a:bodyPr>
          <a:lstStyle>
            <a:lvl1pPr marL="0" indent="0" algn="ctr" defTabSz="456999" rtl="0" eaLnBrk="1" latinLnBrk="0" hangingPunct="1">
              <a:lnSpc>
                <a:spcPct val="110000"/>
              </a:lnSpc>
              <a:spcBef>
                <a:spcPts val="0"/>
              </a:spcBef>
              <a:buFont typeface="Arial"/>
              <a:buNone/>
              <a:defRPr lang="nl-NL" sz="1200" b="0" i="0" kern="1200" baseline="0" dirty="0">
                <a:solidFill>
                  <a:schemeClr val="tx2"/>
                </a:solidFill>
                <a:latin typeface="+mj-lt"/>
                <a:ea typeface="+mn-ea"/>
                <a:cs typeface="Myriad Pro Light"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Laad foto in</a:t>
            </a:r>
          </a:p>
          <a:p>
            <a:r>
              <a:rPr lang="nl-NL" dirty="0" smtClean="0"/>
              <a:t>(Foto wordt automatisch gecentreerd)</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5121" y="0"/>
            <a:ext cx="4254389" cy="3190791"/>
          </a:xfrm>
          <a:prstGeom prst="rect">
            <a:avLst/>
          </a:prstGeom>
          <a:ln w="9525">
            <a:noFill/>
          </a:ln>
        </p:spPr>
      </p:pic>
      <p:sp>
        <p:nvSpPr>
          <p:cNvPr id="9" name="Tekstvak 8"/>
          <p:cNvSpPr txBox="1"/>
          <p:nvPr userDrawn="1"/>
        </p:nvSpPr>
        <p:spPr>
          <a:xfrm>
            <a:off x="-4465121" y="-355846"/>
            <a:ext cx="2090056" cy="338554"/>
          </a:xfrm>
          <a:prstGeom prst="rect">
            <a:avLst/>
          </a:prstGeom>
          <a:noFill/>
        </p:spPr>
        <p:txBody>
          <a:bodyPr wrap="square" rtlCol="0">
            <a:spAutoFit/>
          </a:bodyPr>
          <a:lstStyle/>
          <a:p>
            <a:pPr defTabSz="456999"/>
            <a:r>
              <a:rPr lang="nl-NL" sz="1600" dirty="0">
                <a:solidFill>
                  <a:prstClr val="white"/>
                </a:solidFill>
              </a:rPr>
              <a:t>Voorbeeld lay-out</a:t>
            </a:r>
          </a:p>
        </p:txBody>
      </p:sp>
      <p:sp>
        <p:nvSpPr>
          <p:cNvPr id="22" name="Tekstvak 21"/>
          <p:cNvSpPr txBox="1"/>
          <p:nvPr userDrawn="1"/>
        </p:nvSpPr>
        <p:spPr>
          <a:xfrm>
            <a:off x="0" y="-355846"/>
            <a:ext cx="2838203" cy="338554"/>
          </a:xfrm>
          <a:prstGeom prst="rect">
            <a:avLst/>
          </a:prstGeom>
          <a:noFill/>
        </p:spPr>
        <p:txBody>
          <a:bodyPr wrap="square" rtlCol="0">
            <a:spAutoFit/>
          </a:bodyPr>
          <a:lstStyle/>
          <a:p>
            <a:pPr defTabSz="456999"/>
            <a:r>
              <a:rPr lang="nl-NL" sz="1600" dirty="0">
                <a:solidFill>
                  <a:prstClr val="white"/>
                </a:solidFill>
              </a:rPr>
              <a:t>Tekst met Beeld (groot)</a:t>
            </a:r>
          </a:p>
        </p:txBody>
      </p:sp>
      <p:sp>
        <p:nvSpPr>
          <p:cNvPr id="23" name="Afgeronde rechthoek 22"/>
          <p:cNvSpPr/>
          <p:nvPr userDrawn="1"/>
        </p:nvSpPr>
        <p:spPr>
          <a:xfrm>
            <a:off x="-4465121" y="3392617"/>
            <a:ext cx="4254388" cy="3465384"/>
          </a:xfrm>
          <a:prstGeom prst="roundRect">
            <a:avLst>
              <a:gd name="adj" fmla="val 2421"/>
            </a:avLst>
          </a:prstGeom>
          <a:solidFill>
            <a:schemeClr val="accent3">
              <a:lumMod val="20000"/>
              <a:lumOff val="80000"/>
              <a:alpha val="90000"/>
            </a:schemeClr>
          </a:solidFill>
          <a:ln w="6350" cap="flat" cmpd="sng" algn="ctr">
            <a:solidFill>
              <a:srgbClr val="EAEAEA">
                <a:lumMod val="90000"/>
              </a:srgbClr>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noAutofit/>
          </a:bodyPr>
          <a:lstStyle/>
          <a:p>
            <a:pPr algn="ctr">
              <a:lnSpc>
                <a:spcPct val="110000"/>
              </a:lnSpc>
            </a:pPr>
            <a:endParaRPr lang="nl-NL" kern="0" dirty="0">
              <a:solidFill>
                <a:srgbClr val="000000"/>
              </a:solidFill>
              <a:latin typeface="Myriad Pro"/>
              <a:cs typeface="Myriad Pro"/>
            </a:endParaRPr>
          </a:p>
        </p:txBody>
      </p:sp>
      <p:sp>
        <p:nvSpPr>
          <p:cNvPr id="24" name="Rechthoek 23"/>
          <p:cNvSpPr/>
          <p:nvPr userDrawn="1"/>
        </p:nvSpPr>
        <p:spPr>
          <a:xfrm>
            <a:off x="-4309491" y="4535939"/>
            <a:ext cx="2967631" cy="2173619"/>
          </a:xfrm>
          <a:prstGeom prst="rect">
            <a:avLst/>
          </a:prstGeom>
          <a:solidFill>
            <a:srgbClr val="EAEAEA"/>
          </a:solidFill>
          <a:ln w="6350" cap="flat" cmpd="sng" algn="ctr">
            <a:solidFill>
              <a:schemeClr val="accent3"/>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spAutoFit/>
          </a:bodyPr>
          <a:lstStyle/>
          <a:p>
            <a:pPr algn="ctr">
              <a:lnSpc>
                <a:spcPct val="110000"/>
              </a:lnSpc>
            </a:pPr>
            <a:endParaRPr lang="nl-NL" kern="0" dirty="0">
              <a:solidFill>
                <a:srgbClr val="000000"/>
              </a:solidFill>
              <a:latin typeface="Myriad Pro"/>
              <a:cs typeface="Myriad Pro"/>
            </a:endParaRPr>
          </a:p>
        </p:txBody>
      </p:sp>
      <p:pic>
        <p:nvPicPr>
          <p:cNvPr id="25" name="Picture 2"/>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4161672" y="4574276"/>
            <a:ext cx="2685000" cy="1935956"/>
          </a:xfrm>
          <a:prstGeom prst="rect">
            <a:avLst/>
          </a:prstGeom>
          <a:noFill/>
          <a:ln w="9525">
            <a:noFill/>
            <a:miter lim="800000"/>
            <a:headEnd/>
            <a:tailEnd/>
          </a:ln>
        </p:spPr>
      </p:pic>
      <p:sp>
        <p:nvSpPr>
          <p:cNvPr id="27" name="Afgeronde rechthoek 26"/>
          <p:cNvSpPr/>
          <p:nvPr userDrawn="1"/>
        </p:nvSpPr>
        <p:spPr>
          <a:xfrm>
            <a:off x="-4270813" y="4745517"/>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1</a:t>
            </a:r>
          </a:p>
        </p:txBody>
      </p:sp>
      <p:sp>
        <p:nvSpPr>
          <p:cNvPr id="28" name="Afgeronde rechthoek 27"/>
          <p:cNvSpPr/>
          <p:nvPr userDrawn="1"/>
        </p:nvSpPr>
        <p:spPr>
          <a:xfrm>
            <a:off x="-4270812" y="5049868"/>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2</a:t>
            </a:r>
          </a:p>
        </p:txBody>
      </p:sp>
      <p:sp>
        <p:nvSpPr>
          <p:cNvPr id="29" name="Afgeronde rechthoek 28"/>
          <p:cNvSpPr/>
          <p:nvPr userDrawn="1"/>
        </p:nvSpPr>
        <p:spPr>
          <a:xfrm>
            <a:off x="-4270812" y="5354219"/>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3</a:t>
            </a:r>
          </a:p>
        </p:txBody>
      </p:sp>
      <p:sp>
        <p:nvSpPr>
          <p:cNvPr id="30" name="Afgeronde rechthoek 29"/>
          <p:cNvSpPr/>
          <p:nvPr userDrawn="1"/>
        </p:nvSpPr>
        <p:spPr>
          <a:xfrm>
            <a:off x="-4270812" y="5658571"/>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4</a:t>
            </a:r>
          </a:p>
        </p:txBody>
      </p:sp>
      <p:sp>
        <p:nvSpPr>
          <p:cNvPr id="31" name="Afgeronde rechthoek 30"/>
          <p:cNvSpPr/>
          <p:nvPr userDrawn="1"/>
        </p:nvSpPr>
        <p:spPr>
          <a:xfrm>
            <a:off x="-4270812" y="5962921"/>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5</a:t>
            </a:r>
          </a:p>
        </p:txBody>
      </p:sp>
      <p:grpSp>
        <p:nvGrpSpPr>
          <p:cNvPr id="32" name="Groep 54"/>
          <p:cNvGrpSpPr/>
          <p:nvPr userDrawn="1"/>
        </p:nvGrpSpPr>
        <p:grpSpPr>
          <a:xfrm>
            <a:off x="-1235015" y="4552082"/>
            <a:ext cx="869793" cy="665697"/>
            <a:chOff x="1376047" y="743350"/>
            <a:chExt cx="902937" cy="709828"/>
          </a:xfrm>
        </p:grpSpPr>
        <p:pic>
          <p:nvPicPr>
            <p:cNvPr id="33" name="Picture 2"/>
            <p:cNvPicPr>
              <a:picLocks noChangeAspect="1" noChangeArrowheads="1"/>
            </p:cNvPicPr>
            <p:nvPr/>
          </p:nvPicPr>
          <p:blipFill>
            <a:blip r:embed="rId4" cstate="print">
              <a:lum contrast="10000"/>
              <a:extLst>
                <a:ext uri="{28A0092B-C50C-407E-A947-70E740481C1C}">
                  <a14:useLocalDpi xmlns:a14="http://schemas.microsoft.com/office/drawing/2010/main" val="0"/>
                </a:ext>
              </a:extLst>
            </a:blip>
            <a:srcRect/>
            <a:stretch>
              <a:fillRect/>
            </a:stretch>
          </p:blipFill>
          <p:spPr bwMode="auto">
            <a:xfrm>
              <a:off x="1376047" y="743350"/>
              <a:ext cx="902937" cy="561986"/>
            </a:xfrm>
            <a:prstGeom prst="rect">
              <a:avLst/>
            </a:prstGeom>
            <a:noFill/>
            <a:ln w="9525">
              <a:solidFill>
                <a:schemeClr val="accent3"/>
              </a:solidFill>
              <a:miter lim="800000"/>
              <a:headEnd/>
              <a:tailEnd/>
            </a:ln>
          </p:spPr>
        </p:pic>
        <p:pic>
          <p:nvPicPr>
            <p:cNvPr id="34" name="Picture 8" descr="P:\PPTdesign\0pdrachtgevers\Euler Hermes\Beeldmateriaal\muis.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29320" y="1061376"/>
              <a:ext cx="258619" cy="391802"/>
            </a:xfrm>
            <a:prstGeom prst="rect">
              <a:avLst/>
            </a:prstGeom>
            <a:noFill/>
            <a:effectLst>
              <a:outerShdw blurRad="50800" dist="38100" dir="5400000" algn="t" rotWithShape="0">
                <a:prstClr val="black">
                  <a:alpha val="40000"/>
                </a:prstClr>
              </a:outerShdw>
            </a:effectLst>
          </p:spPr>
        </p:pic>
      </p:grpSp>
      <p:sp>
        <p:nvSpPr>
          <p:cNvPr id="37" name="Tekstvak 36"/>
          <p:cNvSpPr txBox="1"/>
          <p:nvPr userDrawn="1"/>
        </p:nvSpPr>
        <p:spPr>
          <a:xfrm>
            <a:off x="-4356991" y="3498734"/>
            <a:ext cx="4038128" cy="984885"/>
          </a:xfrm>
          <a:prstGeom prst="rect">
            <a:avLst/>
          </a:prstGeom>
          <a:noFill/>
        </p:spPr>
        <p:txBody>
          <a:bodyPr wrap="square" rtlCol="0">
            <a:spAutoFit/>
          </a:bodyPr>
          <a:lstStyle/>
          <a:p>
            <a:pPr defTabSz="456999"/>
            <a:r>
              <a:rPr lang="nl-NL" sz="1600" dirty="0">
                <a:solidFill>
                  <a:srgbClr val="000099"/>
                </a:solidFill>
              </a:rPr>
              <a:t>Koppen, subkoppen, teksten en bullits</a:t>
            </a:r>
          </a:p>
          <a:p>
            <a:pPr defTabSz="456999"/>
            <a:r>
              <a:rPr lang="nl-NL" sz="1400" dirty="0">
                <a:solidFill>
                  <a:prstClr val="black"/>
                </a:solidFill>
              </a:rPr>
              <a:t>Met deze knoppen (bij Start in bovenbalk) is het mogelijk om; koppen, subkoppen, teksten en bullits te veranderen:</a:t>
            </a:r>
          </a:p>
        </p:txBody>
      </p:sp>
    </p:spTree>
    <p:extLst>
      <p:ext uri="{BB962C8B-B14F-4D97-AF65-F5344CB8AC3E}">
        <p14:creationId xmlns:p14="http://schemas.microsoft.com/office/powerpoint/2010/main" val="192542432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met Grafiek">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smtClean="0"/>
              <a:t>Titelvenster</a:t>
            </a:r>
            <a:br>
              <a:rPr lang="nl-NL" dirty="0" smtClean="0"/>
            </a:br>
            <a:r>
              <a:rPr lang="nl-NL" dirty="0" smtClean="0"/>
              <a:t>maximaal 2 regels</a:t>
            </a:r>
            <a:endParaRPr lang="nl-NL" dirty="0"/>
          </a:p>
        </p:txBody>
      </p:sp>
      <p:sp>
        <p:nvSpPr>
          <p:cNvPr id="3" name="Tijdelijke aanduiding voor verticale tekst 2"/>
          <p:cNvSpPr>
            <a:spLocks noGrp="1"/>
          </p:cNvSpPr>
          <p:nvPr>
            <p:ph type="body" orient="vert" idx="1"/>
          </p:nvPr>
        </p:nvSpPr>
        <p:spPr>
          <a:xfrm>
            <a:off x="476250" y="1888067"/>
            <a:ext cx="3431881" cy="4468285"/>
          </a:xfrm>
        </p:spPr>
        <p:txBody>
          <a:bodyPr vert="horz"/>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2000" b="1" i="1" u="none" strike="noStrike" kern="1200" cap="none" spc="0" normalizeH="0" baseline="0" noProof="0">
                <a:latin typeface="Corbel" pitchFamily="34" charset="0"/>
              </a:defRPr>
            </a:lvl1pPr>
            <a:lvl2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1600" b="1" i="1" u="none" strike="noStrike" kern="1200" cap="none" spc="0" normalizeH="0" baseline="0" noProof="0">
                <a:latin typeface="Corbel" pitchFamily="34" charset="0"/>
              </a:defRPr>
            </a:lvl2pPr>
            <a:lvl3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1600" b="0" i="0" u="none" strike="noStrike" kern="1200" cap="none" spc="0" normalizeH="0" baseline="0" noProof="0">
                <a:latin typeface="Corbel" pitchFamily="34" charset="0"/>
              </a:defRPr>
            </a:lvl3pPr>
            <a:lvl4pPr marL="173038" marR="0" indent="-173038" algn="l" defTabSz="914400" rtl="0" eaLnBrk="1" fontAlgn="auto" latinLnBrk="0" hangingPunct="1">
              <a:lnSpc>
                <a:spcPct val="100000"/>
              </a:lnSpc>
              <a:spcBef>
                <a:spcPct val="20000"/>
              </a:spcBef>
              <a:spcAft>
                <a:spcPts val="0"/>
              </a:spcAft>
              <a:buClr>
                <a:srgbClr val="FF6600"/>
              </a:buClr>
              <a:buSzTx/>
              <a:buFont typeface="Arial" pitchFamily="34" charset="0"/>
              <a:buChar char="•"/>
              <a:tabLst/>
              <a:defRPr kumimoji="0" lang="nl-NL" sz="1600" b="0" i="0" u="none" strike="noStrike" kern="1200" cap="none" spc="0" normalizeH="0" baseline="0" noProof="0">
                <a:latin typeface="Corbel" pitchFamily="34" charset="0"/>
              </a:defRPr>
            </a:lvl4pPr>
            <a:lvl5pPr marL="361950" marR="0" indent="-188913" algn="l" defTabSz="914400" rtl="0" eaLnBrk="1" fontAlgn="auto" latinLnBrk="0" hangingPunct="1">
              <a:lnSpc>
                <a:spcPct val="100000"/>
              </a:lnSpc>
              <a:spcBef>
                <a:spcPct val="20000"/>
              </a:spcBef>
              <a:spcAft>
                <a:spcPts val="0"/>
              </a:spcAft>
              <a:buClrTx/>
              <a:buSzTx/>
              <a:buFont typeface="Arial" pitchFamily="34" charset="0"/>
              <a:buChar char="•"/>
              <a:tabLst/>
              <a:defRPr kumimoji="0" lang="nl-NL" sz="1600" b="0" i="0" u="none" strike="noStrike" kern="1200" cap="none" spc="0" normalizeH="0" baseline="0" noProof="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Klik om de modelstijlen te bewerken</a:t>
            </a: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Tweede niveau</a:t>
            </a:r>
          </a:p>
          <a:p>
            <a:pPr marL="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Derde niveau</a:t>
            </a:r>
          </a:p>
          <a:p>
            <a:pPr marL="0" marR="0" lvl="3"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Vierde niveau</a:t>
            </a:r>
          </a:p>
          <a:p>
            <a:pPr marL="0" marR="0" lvl="4"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smtClean="0">
                <a:ln>
                  <a:noFill/>
                </a:ln>
                <a:solidFill>
                  <a:srgbClr val="FF6600"/>
                </a:solidFill>
                <a:effectLst/>
                <a:uLnTx/>
                <a:uFillTx/>
                <a:latin typeface="Corbel" pitchFamily="34" charset="0"/>
                <a:ea typeface="+mn-ea"/>
                <a:cs typeface="+mn-cs"/>
              </a:rPr>
              <a:t>Vijfde niveau</a:t>
            </a:r>
            <a:endParaRPr kumimoji="0" lang="nl-NL" sz="1600" b="0" i="0" u="none" strike="noStrike" kern="1200" cap="none" spc="0" normalizeH="0" baseline="0" noProof="0" dirty="0">
              <a:ln>
                <a:noFill/>
              </a:ln>
              <a:solidFill>
                <a:prstClr val="white">
                  <a:lumMod val="50000"/>
                </a:prstClr>
              </a:solidFill>
              <a:effectLst/>
              <a:uLnTx/>
              <a:uFillTx/>
              <a:latin typeface="Corbel" pitchFamily="34" charset="0"/>
              <a:ea typeface="+mn-ea"/>
              <a:cs typeface="+mn-cs"/>
            </a:endParaRPr>
          </a:p>
        </p:txBody>
      </p:sp>
      <p:sp>
        <p:nvSpPr>
          <p:cNvPr id="5" name="Tijdelijke aanduiding voor verticale tekst 2"/>
          <p:cNvSpPr>
            <a:spLocks noGrp="1"/>
          </p:cNvSpPr>
          <p:nvPr>
            <p:ph type="body" orient="vert" idx="14" hasCustomPrompt="1"/>
          </p:nvPr>
        </p:nvSpPr>
        <p:spPr>
          <a:xfrm>
            <a:off x="4124325" y="1888067"/>
            <a:ext cx="3431881" cy="559857"/>
          </a:xfrm>
        </p:spPr>
        <p:txBody>
          <a:bodyPr vert="horz"/>
          <a:lstStyle>
            <a:lvl1pPr>
              <a:defRPr/>
            </a:lvl1pPr>
            <a:lvl2pPr>
              <a:defRPr>
                <a:latin typeface="+mj-lt"/>
              </a:defRPr>
            </a:lvl2pPr>
          </a:lstStyle>
          <a:p>
            <a:pPr lvl="1"/>
            <a:r>
              <a:rPr lang="nl-NL" dirty="0" smtClean="0"/>
              <a:t>Grafiektitel</a:t>
            </a:r>
          </a:p>
        </p:txBody>
      </p:sp>
      <p:sp>
        <p:nvSpPr>
          <p:cNvPr id="9" name="Tijdelijke aanduiding voor grafiek 9"/>
          <p:cNvSpPr>
            <a:spLocks noGrp="1"/>
          </p:cNvSpPr>
          <p:nvPr>
            <p:ph type="chart" sz="quarter" idx="15" hasCustomPrompt="1"/>
          </p:nvPr>
        </p:nvSpPr>
        <p:spPr>
          <a:xfrm>
            <a:off x="4124325" y="2447923"/>
            <a:ext cx="4533899" cy="3908427"/>
          </a:xfrm>
        </p:spPr>
        <p:txBody>
          <a:bodyPr tIns="540000" anchor="ctr"/>
          <a:lstStyle>
            <a:lvl1pPr algn="ctr">
              <a:defRPr sz="1000" b="0" i="0">
                <a:solidFill>
                  <a:schemeClr val="tx2"/>
                </a:solidFill>
                <a:latin typeface="+mj-lt"/>
              </a:defRPr>
            </a:lvl1pPr>
          </a:lstStyle>
          <a:p>
            <a:r>
              <a:rPr lang="nl-NL" dirty="0" smtClean="0"/>
              <a:t>Laad Grafiek in</a:t>
            </a:r>
            <a:endParaRPr lang="nl-NL" dirty="0"/>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5121" y="0"/>
            <a:ext cx="4254389" cy="3190791"/>
          </a:xfrm>
          <a:prstGeom prst="rect">
            <a:avLst/>
          </a:prstGeom>
          <a:ln w="9525">
            <a:noFill/>
          </a:ln>
        </p:spPr>
      </p:pic>
      <p:sp>
        <p:nvSpPr>
          <p:cNvPr id="11" name="Tekstvak 10"/>
          <p:cNvSpPr txBox="1"/>
          <p:nvPr userDrawn="1"/>
        </p:nvSpPr>
        <p:spPr>
          <a:xfrm>
            <a:off x="-4465121" y="-355846"/>
            <a:ext cx="2090056" cy="338554"/>
          </a:xfrm>
          <a:prstGeom prst="rect">
            <a:avLst/>
          </a:prstGeom>
          <a:noFill/>
        </p:spPr>
        <p:txBody>
          <a:bodyPr wrap="square" rtlCol="0">
            <a:spAutoFit/>
          </a:bodyPr>
          <a:lstStyle/>
          <a:p>
            <a:pPr defTabSz="456999"/>
            <a:r>
              <a:rPr lang="nl-NL" sz="1600" dirty="0">
                <a:solidFill>
                  <a:prstClr val="white"/>
                </a:solidFill>
              </a:rPr>
              <a:t>Voorbeeld lay-out</a:t>
            </a:r>
          </a:p>
        </p:txBody>
      </p:sp>
      <p:sp>
        <p:nvSpPr>
          <p:cNvPr id="24" name="Tekstvak 23"/>
          <p:cNvSpPr txBox="1"/>
          <p:nvPr userDrawn="1"/>
        </p:nvSpPr>
        <p:spPr>
          <a:xfrm>
            <a:off x="0" y="-355846"/>
            <a:ext cx="2838203" cy="338554"/>
          </a:xfrm>
          <a:prstGeom prst="rect">
            <a:avLst/>
          </a:prstGeom>
          <a:noFill/>
        </p:spPr>
        <p:txBody>
          <a:bodyPr wrap="square" rtlCol="0">
            <a:spAutoFit/>
          </a:bodyPr>
          <a:lstStyle/>
          <a:p>
            <a:pPr defTabSz="456999"/>
            <a:r>
              <a:rPr lang="nl-NL" sz="1600" dirty="0">
                <a:solidFill>
                  <a:prstClr val="white"/>
                </a:solidFill>
              </a:rPr>
              <a:t>Tekst met Grafiek</a:t>
            </a:r>
          </a:p>
        </p:txBody>
      </p:sp>
      <p:grpSp>
        <p:nvGrpSpPr>
          <p:cNvPr id="44" name="Groep 43"/>
          <p:cNvGrpSpPr/>
          <p:nvPr userDrawn="1"/>
        </p:nvGrpSpPr>
        <p:grpSpPr>
          <a:xfrm>
            <a:off x="9332029" y="3465384"/>
            <a:ext cx="4254388" cy="3392616"/>
            <a:chOff x="9332029" y="0"/>
            <a:chExt cx="4254388" cy="3392616"/>
          </a:xfrm>
        </p:grpSpPr>
        <p:grpSp>
          <p:nvGrpSpPr>
            <p:cNvPr id="28" name="Groep 27"/>
            <p:cNvGrpSpPr/>
            <p:nvPr userDrawn="1"/>
          </p:nvGrpSpPr>
          <p:grpSpPr>
            <a:xfrm>
              <a:off x="9332029" y="0"/>
              <a:ext cx="4254388" cy="3392616"/>
              <a:chOff x="9332029" y="645440"/>
              <a:chExt cx="4254388" cy="3392616"/>
            </a:xfrm>
          </p:grpSpPr>
          <p:sp>
            <p:nvSpPr>
              <p:cNvPr id="26" name="Afgeronde rechthoek 25"/>
              <p:cNvSpPr/>
              <p:nvPr userDrawn="1"/>
            </p:nvSpPr>
            <p:spPr>
              <a:xfrm>
                <a:off x="9332029" y="645440"/>
                <a:ext cx="4254388" cy="3392616"/>
              </a:xfrm>
              <a:prstGeom prst="roundRect">
                <a:avLst>
                  <a:gd name="adj" fmla="val 2421"/>
                </a:avLst>
              </a:prstGeom>
              <a:solidFill>
                <a:schemeClr val="accent3">
                  <a:lumMod val="20000"/>
                  <a:lumOff val="80000"/>
                  <a:alpha val="90000"/>
                </a:schemeClr>
              </a:solidFill>
              <a:ln w="6350" cap="flat" cmpd="sng" algn="ctr">
                <a:solidFill>
                  <a:srgbClr val="EAEAEA">
                    <a:lumMod val="90000"/>
                  </a:srgbClr>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noAutofit/>
              </a:bodyPr>
              <a:lstStyle/>
              <a:p>
                <a:pPr algn="ctr">
                  <a:lnSpc>
                    <a:spcPct val="110000"/>
                  </a:lnSpc>
                </a:pPr>
                <a:endParaRPr lang="nl-NL" kern="0" dirty="0">
                  <a:solidFill>
                    <a:srgbClr val="000000"/>
                  </a:solidFill>
                  <a:latin typeface="Myriad Pro"/>
                  <a:cs typeface="Myriad Pro"/>
                </a:endParaRPr>
              </a:p>
            </p:txBody>
          </p:sp>
          <p:sp>
            <p:nvSpPr>
              <p:cNvPr id="27" name="Tekstvak 26"/>
              <p:cNvSpPr txBox="1"/>
              <p:nvPr userDrawn="1"/>
            </p:nvSpPr>
            <p:spPr>
              <a:xfrm>
                <a:off x="9440159" y="751558"/>
                <a:ext cx="4038128" cy="3139321"/>
              </a:xfrm>
              <a:prstGeom prst="rect">
                <a:avLst/>
              </a:prstGeom>
              <a:noFill/>
            </p:spPr>
            <p:txBody>
              <a:bodyPr wrap="square" rtlCol="0">
                <a:spAutoFit/>
              </a:bodyPr>
              <a:lstStyle/>
              <a:p>
                <a:pPr defTabSz="456999"/>
                <a:r>
                  <a:rPr lang="nl-NL" sz="1600" dirty="0">
                    <a:solidFill>
                      <a:srgbClr val="000099"/>
                    </a:solidFill>
                  </a:rPr>
                  <a:t>Bewerken van Grafiek</a:t>
                </a:r>
              </a:p>
              <a:p>
                <a:pPr defTabSz="456999"/>
                <a:endParaRPr lang="nl-NL" sz="1400" dirty="0">
                  <a:solidFill>
                    <a:prstClr val="black"/>
                  </a:solidFill>
                </a:endParaRPr>
              </a:p>
              <a:p>
                <a:pPr marL="342900" indent="-342900" defTabSz="456999">
                  <a:buFontTx/>
                  <a:buAutoNum type="arabicParenR"/>
                </a:pPr>
                <a:r>
                  <a:rPr lang="nl-NL" sz="1400" dirty="0">
                    <a:solidFill>
                      <a:prstClr val="black"/>
                    </a:solidFill>
                  </a:rPr>
                  <a:t>Klik op de grafiek.</a:t>
                </a:r>
              </a:p>
              <a:p>
                <a:pPr marL="342900" indent="-342900" defTabSz="456999">
                  <a:buFontTx/>
                  <a:buAutoNum type="arabicParenR"/>
                </a:pPr>
                <a:r>
                  <a:rPr lang="nl-NL" sz="1400" dirty="0">
                    <a:solidFill>
                      <a:prstClr val="black"/>
                    </a:solidFill>
                  </a:rPr>
                  <a:t>Ga via rechtermuisknop, naar </a:t>
                </a:r>
                <a:br>
                  <a:rPr lang="nl-NL" sz="1400" dirty="0">
                    <a:solidFill>
                      <a:prstClr val="black"/>
                    </a:solidFill>
                  </a:rPr>
                </a:br>
                <a:r>
                  <a:rPr lang="nl-NL" sz="1400" dirty="0">
                    <a:solidFill>
                      <a:prstClr val="black"/>
                    </a:solidFill>
                  </a:rPr>
                  <a:t>‘Gegevens </a:t>
                </a:r>
                <a:r>
                  <a:rPr lang="nl-NL" sz="1400" u="sng" dirty="0">
                    <a:solidFill>
                      <a:prstClr val="black"/>
                    </a:solidFill>
                  </a:rPr>
                  <a:t>b</a:t>
                </a:r>
                <a:r>
                  <a:rPr lang="nl-NL" sz="1400" dirty="0">
                    <a:solidFill>
                      <a:prstClr val="black"/>
                    </a:solidFill>
                  </a:rPr>
                  <a:t>ewerken…’</a:t>
                </a:r>
              </a:p>
              <a:p>
                <a:pPr marL="342900" indent="-342900" defTabSz="456999">
                  <a:buFontTx/>
                  <a:buAutoNum type="arabicParenR"/>
                </a:pPr>
                <a:endParaRPr lang="nl-NL" sz="1400" dirty="0">
                  <a:solidFill>
                    <a:prstClr val="black"/>
                  </a:solidFill>
                </a:endParaRPr>
              </a:p>
              <a:p>
                <a:pPr marL="342900" indent="-342900" defTabSz="456999">
                  <a:buFontTx/>
                  <a:buAutoNum type="arabicParenR"/>
                </a:pPr>
                <a:endParaRPr lang="nl-NL" sz="1400" dirty="0">
                  <a:solidFill>
                    <a:prstClr val="black"/>
                  </a:solidFill>
                </a:endParaRPr>
              </a:p>
              <a:p>
                <a:pPr marL="342900" indent="-342900" defTabSz="456999">
                  <a:buFontTx/>
                  <a:buAutoNum type="arabicParenR"/>
                </a:pPr>
                <a:endParaRPr lang="nl-NL" sz="1400" dirty="0">
                  <a:solidFill>
                    <a:prstClr val="black"/>
                  </a:solidFill>
                </a:endParaRPr>
              </a:p>
              <a:p>
                <a:pPr marL="342900" indent="-342900" defTabSz="456999">
                  <a:buFontTx/>
                  <a:buAutoNum type="arabicParenR"/>
                </a:pPr>
                <a:endParaRPr lang="nl-NL" sz="1400" dirty="0">
                  <a:solidFill>
                    <a:prstClr val="black"/>
                  </a:solidFill>
                </a:endParaRPr>
              </a:p>
              <a:p>
                <a:pPr marL="342900" indent="-342900" defTabSz="456999">
                  <a:buFontTx/>
                  <a:buAutoNum type="arabicParenR"/>
                </a:pPr>
                <a:endParaRPr lang="nl-NL" sz="1400" dirty="0">
                  <a:solidFill>
                    <a:prstClr val="black"/>
                  </a:solidFill>
                </a:endParaRPr>
              </a:p>
              <a:p>
                <a:pPr marL="342900" indent="-342900" defTabSz="456999">
                  <a:buFontTx/>
                  <a:buAutoNum type="arabicParenR"/>
                </a:pPr>
                <a:endParaRPr lang="nl-NL" sz="1400" dirty="0">
                  <a:solidFill>
                    <a:prstClr val="black"/>
                  </a:solidFill>
                </a:endParaRPr>
              </a:p>
              <a:p>
                <a:pPr marL="342900" indent="-342900" defTabSz="456999">
                  <a:buFontTx/>
                  <a:buAutoNum type="arabicParenR"/>
                </a:pPr>
                <a:r>
                  <a:rPr lang="nl-NL" sz="1400" dirty="0">
                    <a:solidFill>
                      <a:prstClr val="black"/>
                    </a:solidFill>
                  </a:rPr>
                  <a:t>Bewerk de gegevens in Excel.</a:t>
                </a:r>
              </a:p>
              <a:p>
                <a:pPr marL="342900" indent="-342900" defTabSz="456999">
                  <a:buFontTx/>
                  <a:buAutoNum type="arabicParenR"/>
                </a:pPr>
                <a:r>
                  <a:rPr lang="nl-NL" sz="1400" dirty="0">
                    <a:solidFill>
                      <a:prstClr val="black"/>
                    </a:solidFill>
                  </a:rPr>
                  <a:t>Sluit Excel.</a:t>
                </a:r>
              </a:p>
              <a:p>
                <a:pPr marL="342900" indent="-342900" defTabSz="456999">
                  <a:buFontTx/>
                  <a:buAutoNum type="arabicParenR"/>
                </a:pPr>
                <a:r>
                  <a:rPr lang="nl-NL" sz="1400" dirty="0">
                    <a:solidFill>
                      <a:prstClr val="black"/>
                    </a:solidFill>
                  </a:rPr>
                  <a:t>Resultaat is te zien in de Grafiek.</a:t>
                </a:r>
              </a:p>
            </p:txBody>
          </p:sp>
        </p:grpSp>
        <p:pic>
          <p:nvPicPr>
            <p:cNvPr id="1026" name="Picture 2"/>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860107" y="1379892"/>
              <a:ext cx="2724150" cy="971414"/>
            </a:xfrm>
            <a:prstGeom prst="rect">
              <a:avLst/>
            </a:prstGeom>
            <a:noFill/>
            <a:ln w="9525">
              <a:solidFill>
                <a:schemeClr val="accent3"/>
              </a:solidFill>
              <a:miter lim="800000"/>
              <a:headEnd/>
              <a:tailEnd/>
            </a:ln>
          </p:spPr>
        </p:pic>
        <p:pic>
          <p:nvPicPr>
            <p:cNvPr id="29" name="Picture 8" descr="P:\PPTdesign\0pdrachtgevers\Euler Hermes\Beeldmateriaal\mui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57189" y="2127372"/>
              <a:ext cx="258619" cy="391802"/>
            </a:xfrm>
            <a:prstGeom prst="rect">
              <a:avLst/>
            </a:prstGeom>
            <a:noFill/>
            <a:effectLst>
              <a:outerShdw blurRad="50800" dist="38100" dir="5400000" algn="t" rotWithShape="0">
                <a:prstClr val="black">
                  <a:alpha val="40000"/>
                </a:prstClr>
              </a:outerShdw>
            </a:effectLst>
          </p:spPr>
        </p:pic>
      </p:grpSp>
      <p:sp>
        <p:nvSpPr>
          <p:cNvPr id="30" name="Afgeronde rechthoek 29"/>
          <p:cNvSpPr/>
          <p:nvPr userDrawn="1"/>
        </p:nvSpPr>
        <p:spPr>
          <a:xfrm>
            <a:off x="-4465121" y="3392617"/>
            <a:ext cx="4254388" cy="3465384"/>
          </a:xfrm>
          <a:prstGeom prst="roundRect">
            <a:avLst>
              <a:gd name="adj" fmla="val 2421"/>
            </a:avLst>
          </a:prstGeom>
          <a:solidFill>
            <a:schemeClr val="accent3">
              <a:lumMod val="20000"/>
              <a:lumOff val="80000"/>
              <a:alpha val="90000"/>
            </a:schemeClr>
          </a:solidFill>
          <a:ln w="6350" cap="flat" cmpd="sng" algn="ctr">
            <a:solidFill>
              <a:srgbClr val="EAEAEA">
                <a:lumMod val="90000"/>
              </a:srgbClr>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noAutofit/>
          </a:bodyPr>
          <a:lstStyle/>
          <a:p>
            <a:pPr algn="ctr">
              <a:lnSpc>
                <a:spcPct val="110000"/>
              </a:lnSpc>
            </a:pPr>
            <a:endParaRPr lang="nl-NL" kern="0" dirty="0">
              <a:solidFill>
                <a:srgbClr val="000000"/>
              </a:solidFill>
              <a:latin typeface="Myriad Pro"/>
              <a:cs typeface="Myriad Pro"/>
            </a:endParaRPr>
          </a:p>
        </p:txBody>
      </p:sp>
      <p:sp>
        <p:nvSpPr>
          <p:cNvPr id="31" name="Rechthoek 30"/>
          <p:cNvSpPr/>
          <p:nvPr userDrawn="1"/>
        </p:nvSpPr>
        <p:spPr>
          <a:xfrm>
            <a:off x="-4309491" y="4535939"/>
            <a:ext cx="2967631" cy="2173619"/>
          </a:xfrm>
          <a:prstGeom prst="rect">
            <a:avLst/>
          </a:prstGeom>
          <a:solidFill>
            <a:srgbClr val="EAEAEA"/>
          </a:solidFill>
          <a:ln w="6350" cap="flat" cmpd="sng" algn="ctr">
            <a:solidFill>
              <a:schemeClr val="accent3"/>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spAutoFit/>
          </a:bodyPr>
          <a:lstStyle/>
          <a:p>
            <a:pPr algn="ctr">
              <a:lnSpc>
                <a:spcPct val="110000"/>
              </a:lnSpc>
            </a:pPr>
            <a:endParaRPr lang="nl-NL" kern="0" dirty="0">
              <a:solidFill>
                <a:srgbClr val="000000"/>
              </a:solidFill>
              <a:latin typeface="Myriad Pro"/>
              <a:cs typeface="Myriad Pro"/>
            </a:endParaRPr>
          </a:p>
        </p:txBody>
      </p:sp>
      <p:pic>
        <p:nvPicPr>
          <p:cNvPr id="32" name="Picture 2"/>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4161672" y="4574276"/>
            <a:ext cx="2685000" cy="1935956"/>
          </a:xfrm>
          <a:prstGeom prst="rect">
            <a:avLst/>
          </a:prstGeom>
          <a:noFill/>
          <a:ln w="9525">
            <a:noFill/>
            <a:miter lim="800000"/>
            <a:headEnd/>
            <a:tailEnd/>
          </a:ln>
        </p:spPr>
      </p:pic>
      <p:sp>
        <p:nvSpPr>
          <p:cNvPr id="34" name="Afgeronde rechthoek 33"/>
          <p:cNvSpPr/>
          <p:nvPr userDrawn="1"/>
        </p:nvSpPr>
        <p:spPr>
          <a:xfrm>
            <a:off x="-4270813" y="4745517"/>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1</a:t>
            </a:r>
          </a:p>
        </p:txBody>
      </p:sp>
      <p:sp>
        <p:nvSpPr>
          <p:cNvPr id="35" name="Afgeronde rechthoek 34"/>
          <p:cNvSpPr/>
          <p:nvPr userDrawn="1"/>
        </p:nvSpPr>
        <p:spPr>
          <a:xfrm>
            <a:off x="-4270812" y="5049868"/>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2</a:t>
            </a:r>
          </a:p>
        </p:txBody>
      </p:sp>
      <p:sp>
        <p:nvSpPr>
          <p:cNvPr id="36" name="Afgeronde rechthoek 35"/>
          <p:cNvSpPr/>
          <p:nvPr userDrawn="1"/>
        </p:nvSpPr>
        <p:spPr>
          <a:xfrm>
            <a:off x="-4270812" y="5354219"/>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3</a:t>
            </a:r>
          </a:p>
        </p:txBody>
      </p:sp>
      <p:sp>
        <p:nvSpPr>
          <p:cNvPr id="37" name="Afgeronde rechthoek 36"/>
          <p:cNvSpPr/>
          <p:nvPr userDrawn="1"/>
        </p:nvSpPr>
        <p:spPr>
          <a:xfrm>
            <a:off x="-4270812" y="5658571"/>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4</a:t>
            </a:r>
          </a:p>
        </p:txBody>
      </p:sp>
      <p:sp>
        <p:nvSpPr>
          <p:cNvPr id="38" name="Afgeronde rechthoek 37"/>
          <p:cNvSpPr/>
          <p:nvPr userDrawn="1"/>
        </p:nvSpPr>
        <p:spPr>
          <a:xfrm>
            <a:off x="-4270812" y="5962921"/>
            <a:ext cx="180391" cy="176160"/>
          </a:xfrm>
          <a:prstGeom prst="roundRect">
            <a:avLst/>
          </a:prstGeom>
          <a:solidFill>
            <a:schemeClr val="accent3">
              <a:lumMod val="20000"/>
              <a:lumOff val="80000"/>
              <a:alpha val="90000"/>
            </a:schemeClr>
          </a:solidFill>
          <a:ln w="6350" cap="flat" cmpd="sng" algn="ctr">
            <a:solidFill>
              <a:schemeClr val="accent3"/>
            </a:solidFill>
            <a:prstDash val="soli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lnSpc>
                <a:spcPct val="110000"/>
              </a:lnSpc>
            </a:pPr>
            <a:r>
              <a:rPr lang="nl-NL" sz="900" b="1" i="1" kern="0" dirty="0">
                <a:solidFill>
                  <a:srgbClr val="739ABC"/>
                </a:solidFill>
                <a:latin typeface="Myriad Pro Light" pitchFamily="34" charset="0"/>
                <a:cs typeface="Myriad Pro"/>
              </a:rPr>
              <a:t>5</a:t>
            </a:r>
          </a:p>
        </p:txBody>
      </p:sp>
      <p:grpSp>
        <p:nvGrpSpPr>
          <p:cNvPr id="39" name="Groep 54"/>
          <p:cNvGrpSpPr/>
          <p:nvPr userDrawn="1"/>
        </p:nvGrpSpPr>
        <p:grpSpPr>
          <a:xfrm>
            <a:off x="-1235015" y="4552082"/>
            <a:ext cx="869793" cy="665697"/>
            <a:chOff x="1376047" y="743350"/>
            <a:chExt cx="902937" cy="709828"/>
          </a:xfrm>
        </p:grpSpPr>
        <p:pic>
          <p:nvPicPr>
            <p:cNvPr id="40" name="Picture 2"/>
            <p:cNvPicPr>
              <a:picLocks noChangeAspect="1" noChangeArrowheads="1"/>
            </p:cNvPicPr>
            <p:nvPr/>
          </p:nvPicPr>
          <p:blipFill>
            <a:blip r:embed="rId6" cstate="print">
              <a:lum contrast="10000"/>
              <a:extLst>
                <a:ext uri="{28A0092B-C50C-407E-A947-70E740481C1C}">
                  <a14:useLocalDpi xmlns:a14="http://schemas.microsoft.com/office/drawing/2010/main" val="0"/>
                </a:ext>
              </a:extLst>
            </a:blip>
            <a:srcRect/>
            <a:stretch>
              <a:fillRect/>
            </a:stretch>
          </p:blipFill>
          <p:spPr bwMode="auto">
            <a:xfrm>
              <a:off x="1376047" y="743350"/>
              <a:ext cx="902937" cy="561986"/>
            </a:xfrm>
            <a:prstGeom prst="rect">
              <a:avLst/>
            </a:prstGeom>
            <a:noFill/>
            <a:ln w="9525">
              <a:solidFill>
                <a:schemeClr val="accent3"/>
              </a:solidFill>
              <a:miter lim="800000"/>
              <a:headEnd/>
              <a:tailEnd/>
            </a:ln>
          </p:spPr>
        </p:pic>
        <p:pic>
          <p:nvPicPr>
            <p:cNvPr id="41" name="Picture 8" descr="P:\PPTdesign\0pdrachtgevers\Euler Hermes\Beeldmateriaal\muis.pn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929320" y="1061376"/>
              <a:ext cx="258619" cy="391802"/>
            </a:xfrm>
            <a:prstGeom prst="rect">
              <a:avLst/>
            </a:prstGeom>
            <a:noFill/>
            <a:effectLst>
              <a:outerShdw blurRad="50800" dist="38100" dir="5400000" algn="t" rotWithShape="0">
                <a:prstClr val="black">
                  <a:alpha val="40000"/>
                </a:prstClr>
              </a:outerShdw>
            </a:effectLst>
          </p:spPr>
        </p:pic>
      </p:grpSp>
      <p:sp>
        <p:nvSpPr>
          <p:cNvPr id="45" name="Tekstvak 44"/>
          <p:cNvSpPr txBox="1"/>
          <p:nvPr userDrawn="1"/>
        </p:nvSpPr>
        <p:spPr>
          <a:xfrm>
            <a:off x="-4356991" y="3498734"/>
            <a:ext cx="4038128" cy="984885"/>
          </a:xfrm>
          <a:prstGeom prst="rect">
            <a:avLst/>
          </a:prstGeom>
          <a:noFill/>
        </p:spPr>
        <p:txBody>
          <a:bodyPr wrap="square" rtlCol="0">
            <a:spAutoFit/>
          </a:bodyPr>
          <a:lstStyle/>
          <a:p>
            <a:pPr defTabSz="456999"/>
            <a:r>
              <a:rPr lang="nl-NL" sz="1600" dirty="0">
                <a:solidFill>
                  <a:srgbClr val="000099"/>
                </a:solidFill>
              </a:rPr>
              <a:t>Koppen, subkoppen, teksten en bullits</a:t>
            </a:r>
          </a:p>
          <a:p>
            <a:pPr defTabSz="456999"/>
            <a:r>
              <a:rPr lang="nl-NL" sz="1400" dirty="0">
                <a:solidFill>
                  <a:prstClr val="black"/>
                </a:solidFill>
              </a:rPr>
              <a:t>Met deze knoppen (bij Start in bovenbalk) is het mogelijk om; koppen, subkoppen, teksten en bullits te veranderen:</a:t>
            </a:r>
          </a:p>
        </p:txBody>
      </p:sp>
    </p:spTree>
    <p:extLst>
      <p:ext uri="{BB962C8B-B14F-4D97-AF65-F5344CB8AC3E}">
        <p14:creationId xmlns:p14="http://schemas.microsoft.com/office/powerpoint/2010/main" val="414288386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Afbeelding 3" descr="RB_ppt_logo.png">
            <a:hlinkClick r:id="" action="ppaction://noaction"/>
          </p:cNvPr>
          <p:cNvPicPr>
            <a:picLocks noChangeAspect="1"/>
          </p:cNvPicPr>
          <p:nvPr/>
        </p:nvPicPr>
        <p:blipFill>
          <a:blip r:embed="rId22" cstate="screen">
            <a:extLst>
              <a:ext uri="{28A0092B-C50C-407E-A947-70E740481C1C}">
                <a14:useLocalDpi xmlns:a14="http://schemas.microsoft.com/office/drawing/2010/main" val="0"/>
              </a:ext>
            </a:extLst>
          </a:blip>
          <a:stretch>
            <a:fillRect/>
          </a:stretch>
        </p:blipFill>
        <p:spPr>
          <a:xfrm>
            <a:off x="7846091" y="216772"/>
            <a:ext cx="884555" cy="1071245"/>
          </a:xfrm>
          <a:prstGeom prst="rect">
            <a:avLst/>
          </a:prstGeom>
        </p:spPr>
      </p:pic>
      <p:sp>
        <p:nvSpPr>
          <p:cNvPr id="2" name="Tijdelijke aanduiding voor titel 1"/>
          <p:cNvSpPr>
            <a:spLocks noGrp="1"/>
          </p:cNvSpPr>
          <p:nvPr>
            <p:ph type="title"/>
          </p:nvPr>
        </p:nvSpPr>
        <p:spPr>
          <a:xfrm>
            <a:off x="475813" y="255055"/>
            <a:ext cx="7080393" cy="1438275"/>
          </a:xfrm>
          <a:prstGeom prst="rect">
            <a:avLst/>
          </a:prstGeom>
        </p:spPr>
        <p:txBody>
          <a:bodyPr vert="horz" lIns="0" tIns="0" rIns="0" bIns="0" rtlCol="0" anchor="t">
            <a:noAutofit/>
          </a:bodyPr>
          <a:lstStyle/>
          <a:p>
            <a:endParaRPr lang="nl-NL" dirty="0"/>
          </a:p>
        </p:txBody>
      </p:sp>
      <p:sp>
        <p:nvSpPr>
          <p:cNvPr id="3" name="Tijdelijke aanduiding voor tekst 2"/>
          <p:cNvSpPr>
            <a:spLocks noGrp="1"/>
          </p:cNvSpPr>
          <p:nvPr>
            <p:ph type="body" idx="1"/>
          </p:nvPr>
        </p:nvSpPr>
        <p:spPr>
          <a:xfrm>
            <a:off x="475811" y="1888067"/>
            <a:ext cx="7080395" cy="4468285"/>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dirty="0" smtClean="0">
                <a:ln>
                  <a:noFill/>
                </a:ln>
                <a:solidFill>
                  <a:srgbClr val="FF6600"/>
                </a:solidFill>
                <a:effectLst/>
                <a:uLnTx/>
                <a:uFillTx/>
                <a:latin typeface="Corbel" pitchFamily="34" charset="0"/>
                <a:ea typeface="+mn-ea"/>
                <a:cs typeface="+mn-cs"/>
              </a:rPr>
              <a:t>Klik om de modelstijlen te bewerken</a:t>
            </a: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600" b="1" i="1" u="none" strike="noStrike" kern="1200" cap="none" spc="0" normalizeH="0" baseline="0" noProof="0" dirty="0" smtClean="0">
                <a:ln>
                  <a:noFill/>
                </a:ln>
                <a:solidFill>
                  <a:srgbClr val="000099"/>
                </a:solidFill>
                <a:effectLst/>
                <a:uLnTx/>
                <a:uFillTx/>
                <a:latin typeface="Corbel" pitchFamily="34" charset="0"/>
                <a:ea typeface="+mn-ea"/>
                <a:cs typeface="+mn-cs"/>
              </a:rPr>
              <a:t>Tweede niveau</a:t>
            </a:r>
          </a:p>
          <a:p>
            <a:pPr marL="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600" b="0" i="0" u="none" strike="noStrike" kern="1200" cap="none" spc="0" normalizeH="0" baseline="0" noProof="0" dirty="0" smtClean="0">
                <a:ln>
                  <a:noFill/>
                </a:ln>
                <a:solidFill>
                  <a:prstClr val="black"/>
                </a:solidFill>
                <a:effectLst/>
                <a:uLnTx/>
                <a:uFillTx/>
                <a:latin typeface="Corbel" pitchFamily="34" charset="0"/>
                <a:ea typeface="+mn-ea"/>
                <a:cs typeface="+mn-cs"/>
              </a:rPr>
              <a:t>Derde niveau</a:t>
            </a:r>
          </a:p>
          <a:p>
            <a:pPr marL="173038" marR="0" lvl="3" indent="-173038" algn="l" defTabSz="914400" rtl="0" eaLnBrk="1" fontAlgn="auto" latinLnBrk="0" hangingPunct="1">
              <a:lnSpc>
                <a:spcPct val="100000"/>
              </a:lnSpc>
              <a:spcBef>
                <a:spcPct val="20000"/>
              </a:spcBef>
              <a:spcAft>
                <a:spcPts val="0"/>
              </a:spcAft>
              <a:buClr>
                <a:srgbClr val="FF6600"/>
              </a:buClr>
              <a:buSzTx/>
              <a:buFont typeface="Arial" pitchFamily="34" charset="0"/>
              <a:buChar char="•"/>
              <a:tabLst/>
              <a:defRPr/>
            </a:pPr>
            <a:r>
              <a:rPr kumimoji="0" lang="nl-NL" sz="1600" b="0" i="0" u="none" strike="noStrike" kern="1200" cap="none" spc="0" normalizeH="0" baseline="0" noProof="0" dirty="0" smtClean="0">
                <a:ln>
                  <a:noFill/>
                </a:ln>
                <a:solidFill>
                  <a:prstClr val="black"/>
                </a:solidFill>
                <a:effectLst/>
                <a:uLnTx/>
                <a:uFillTx/>
                <a:latin typeface="Corbel" pitchFamily="34" charset="0"/>
                <a:ea typeface="+mn-ea"/>
                <a:cs typeface="+mn-cs"/>
              </a:rPr>
              <a:t>Vierde niveau</a:t>
            </a:r>
          </a:p>
          <a:p>
            <a:pPr marL="361950" marR="0" lvl="4" indent="-1889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1600" b="0" i="0" u="none" strike="noStrike" kern="1200" cap="none" spc="0" normalizeH="0" baseline="0" noProof="0" dirty="0" smtClean="0">
                <a:ln>
                  <a:noFill/>
                </a:ln>
                <a:solidFill>
                  <a:prstClr val="white">
                    <a:lumMod val="50000"/>
                  </a:prstClr>
                </a:solidFill>
                <a:effectLst/>
                <a:uLnTx/>
                <a:uFillTx/>
                <a:latin typeface="Corbel" pitchFamily="34" charset="0"/>
                <a:ea typeface="+mn-ea"/>
                <a:cs typeface="+mn-cs"/>
              </a:rPr>
              <a:t>Vijfde niveau</a:t>
            </a:r>
            <a:endParaRPr kumimoji="0" lang="nl-NL" sz="1600" b="0" i="0" u="none" strike="noStrike" kern="1200" cap="none" spc="0" normalizeH="0" baseline="0" noProof="0" dirty="0">
              <a:ln>
                <a:noFill/>
              </a:ln>
              <a:solidFill>
                <a:prstClr val="white">
                  <a:lumMod val="50000"/>
                </a:prstClr>
              </a:solidFill>
              <a:effectLst/>
              <a:uLnTx/>
              <a:uFillTx/>
              <a:latin typeface="Corbel" pitchFamily="34" charset="0"/>
              <a:ea typeface="+mn-ea"/>
              <a:cs typeface="+mn-cs"/>
            </a:endParaRPr>
          </a:p>
        </p:txBody>
      </p:sp>
      <p:sp>
        <p:nvSpPr>
          <p:cNvPr id="5" name="Kader 4" hidden="1"/>
          <p:cNvSpPr/>
          <p:nvPr/>
        </p:nvSpPr>
        <p:spPr>
          <a:xfrm>
            <a:off x="-540568" y="-544790"/>
            <a:ext cx="10225136" cy="7947581"/>
          </a:xfrm>
          <a:prstGeom prst="frame">
            <a:avLst>
              <a:gd name="adj1" fmla="val 6674"/>
            </a:avLst>
          </a:prstGeom>
          <a:noFill/>
          <a:ln w="6350" cap="flat" cmpd="sng" algn="ctr">
            <a:solidFill>
              <a:schemeClr val="accent2"/>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noAutofit/>
          </a:bodyPr>
          <a:lstStyle/>
          <a:p>
            <a:pPr algn="ctr">
              <a:lnSpc>
                <a:spcPct val="110000"/>
              </a:lnSpc>
            </a:pPr>
            <a:endParaRPr lang="nl-NL" kern="0" dirty="0">
              <a:solidFill>
                <a:srgbClr val="000000"/>
              </a:solidFill>
              <a:latin typeface="Myriad Pro"/>
              <a:cs typeface="Myriad Pro"/>
            </a:endParaRPr>
          </a:p>
        </p:txBody>
      </p:sp>
      <p:sp>
        <p:nvSpPr>
          <p:cNvPr id="7" name="Tekstvak 6"/>
          <p:cNvSpPr txBox="1"/>
          <p:nvPr userDrawn="1"/>
        </p:nvSpPr>
        <p:spPr>
          <a:xfrm>
            <a:off x="0" y="6642556"/>
            <a:ext cx="1584176" cy="215444"/>
          </a:xfrm>
          <a:prstGeom prst="rect">
            <a:avLst/>
          </a:prstGeom>
          <a:noFill/>
        </p:spPr>
        <p:txBody>
          <a:bodyPr wrap="square" rtlCol="0">
            <a:spAutoFit/>
          </a:bodyPr>
          <a:lstStyle/>
          <a:p>
            <a:r>
              <a:rPr lang="nl-NL" sz="800" dirty="0" smtClean="0"/>
              <a:t>2608132</a:t>
            </a:r>
            <a:endParaRPr lang="nl-NL" sz="800" dirty="0"/>
          </a:p>
        </p:txBody>
      </p:sp>
    </p:spTree>
    <p:extLst>
      <p:ext uri="{BB962C8B-B14F-4D97-AF65-F5344CB8AC3E}">
        <p14:creationId xmlns:p14="http://schemas.microsoft.com/office/powerpoint/2010/main" val="3390163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iming>
    <p:tnLst>
      <p:par>
        <p:cTn id="1" dur="indefinite" restart="never" nodeType="tmRoot"/>
      </p:par>
    </p:tnLst>
  </p:timing>
  <p:txStyles>
    <p:titleStyle>
      <a:lvl1pPr algn="l" defTabSz="456999" rtl="0" eaLnBrk="1" latinLnBrk="0" hangingPunct="1">
        <a:lnSpc>
          <a:spcPct val="95000"/>
        </a:lnSpc>
        <a:spcBef>
          <a:spcPct val="0"/>
        </a:spcBef>
        <a:buNone/>
        <a:defRPr sz="4200" b="0" i="0" kern="1200">
          <a:solidFill>
            <a:schemeClr val="tx2"/>
          </a:solidFill>
          <a:latin typeface="+mj-lt"/>
          <a:ea typeface="+mj-ea"/>
          <a:cs typeface="Myriad Pro Light"/>
        </a:defRPr>
      </a:lvl1pPr>
    </p:titleStyle>
    <p:body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2000" b="1" i="1" u="none" strike="noStrike" kern="1200" cap="none" spc="0" normalizeH="0" baseline="0" noProof="0">
          <a:ln>
            <a:noFill/>
          </a:ln>
          <a:solidFill>
            <a:srgbClr val="FF6600"/>
          </a:solidFill>
          <a:effectLst/>
          <a:uLnTx/>
          <a:uFillTx/>
          <a:latin typeface="Corbel" pitchFamily="34" charset="0"/>
          <a:ea typeface="+mn-ea"/>
          <a:cs typeface="Myriad Pro Light" pitchFamily="34" charset="0"/>
        </a:defRPr>
      </a:lvl1pPr>
      <a:lvl2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1600" b="1" i="1" u="none" strike="noStrike" kern="1200" cap="none" spc="0" normalizeH="0" baseline="0" noProof="0">
          <a:ln>
            <a:noFill/>
          </a:ln>
          <a:solidFill>
            <a:srgbClr val="000099"/>
          </a:solidFill>
          <a:effectLst/>
          <a:uLnTx/>
          <a:uFillTx/>
          <a:latin typeface="Corbel" pitchFamily="34" charset="0"/>
          <a:ea typeface="+mn-ea"/>
          <a:cs typeface="Myriad Pro Light" pitchFamily="34" charset="0"/>
        </a:defRPr>
      </a:lvl2pPr>
      <a:lvl3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nl-NL" sz="1600" b="0" i="0" u="none" strike="noStrike" kern="1200" cap="none" spc="0" normalizeH="0" baseline="0" noProof="0">
          <a:ln>
            <a:noFill/>
          </a:ln>
          <a:solidFill>
            <a:prstClr val="black"/>
          </a:solidFill>
          <a:effectLst/>
          <a:uLnTx/>
          <a:uFillTx/>
          <a:latin typeface="Corbel" pitchFamily="34" charset="0"/>
          <a:ea typeface="+mn-ea"/>
          <a:cs typeface="Mongolian Baiti" pitchFamily="66" charset="0"/>
        </a:defRPr>
      </a:lvl3pPr>
      <a:lvl4pPr marL="173038" marR="0" indent="-173038" algn="l" defTabSz="914400" rtl="0" eaLnBrk="1" fontAlgn="auto" latinLnBrk="0" hangingPunct="1">
        <a:lnSpc>
          <a:spcPct val="100000"/>
        </a:lnSpc>
        <a:spcBef>
          <a:spcPct val="20000"/>
        </a:spcBef>
        <a:spcAft>
          <a:spcPts val="0"/>
        </a:spcAft>
        <a:buClr>
          <a:srgbClr val="FF6600"/>
        </a:buClr>
        <a:buSzTx/>
        <a:buFont typeface="Arial" pitchFamily="34" charset="0"/>
        <a:buChar char="•"/>
        <a:tabLst/>
        <a:defRPr kumimoji="0" lang="nl-NL" sz="1600" b="0" i="0" u="none" strike="noStrike" kern="1200" cap="none" spc="0" normalizeH="0" baseline="0" noProof="0">
          <a:ln>
            <a:noFill/>
          </a:ln>
          <a:solidFill>
            <a:prstClr val="black"/>
          </a:solidFill>
          <a:effectLst/>
          <a:uLnTx/>
          <a:uFillTx/>
          <a:latin typeface="Corbel" pitchFamily="34" charset="0"/>
          <a:ea typeface="+mn-ea"/>
          <a:cs typeface="Mongolian Baiti" pitchFamily="66" charset="0"/>
        </a:defRPr>
      </a:lvl4pPr>
      <a:lvl5pPr marL="361950" marR="0" indent="-188913" algn="l" defTabSz="914400" rtl="0" eaLnBrk="1" fontAlgn="auto" latinLnBrk="0" hangingPunct="1">
        <a:lnSpc>
          <a:spcPct val="100000"/>
        </a:lnSpc>
        <a:spcBef>
          <a:spcPct val="20000"/>
        </a:spcBef>
        <a:spcAft>
          <a:spcPts val="0"/>
        </a:spcAft>
        <a:buClrTx/>
        <a:buSzTx/>
        <a:buFont typeface="Arial" pitchFamily="34" charset="0"/>
        <a:buChar char="•"/>
        <a:tabLst/>
        <a:defRPr kumimoji="0" lang="nl-NL" sz="1600" b="0" i="0" u="none" strike="noStrike" kern="1200" cap="none" spc="0" normalizeH="0" baseline="0" noProof="0">
          <a:ln>
            <a:noFill/>
          </a:ln>
          <a:solidFill>
            <a:prstClr val="white">
              <a:lumMod val="50000"/>
            </a:prstClr>
          </a:solidFill>
          <a:effectLst/>
          <a:uLnTx/>
          <a:uFillTx/>
          <a:latin typeface="Corbel" pitchFamily="34" charset="0"/>
          <a:ea typeface="+mn-ea"/>
          <a:cs typeface="Mongolian Baiti" pitchFamily="66" charset="0"/>
        </a:defRPr>
      </a:lvl5pPr>
      <a:lvl6pPr marL="2513496" indent="-228500" algn="l" defTabSz="456999" rtl="0" eaLnBrk="1" latinLnBrk="0" hangingPunct="1">
        <a:spcBef>
          <a:spcPct val="20000"/>
        </a:spcBef>
        <a:buFont typeface="Arial"/>
        <a:buChar char="•"/>
        <a:defRPr sz="2000" kern="1200">
          <a:solidFill>
            <a:schemeClr val="tx1"/>
          </a:solidFill>
          <a:latin typeface="+mn-lt"/>
          <a:ea typeface="+mn-ea"/>
          <a:cs typeface="+mn-cs"/>
        </a:defRPr>
      </a:lvl6pPr>
      <a:lvl7pPr marL="2970496" indent="-228500" algn="l" defTabSz="456999" rtl="0" eaLnBrk="1" latinLnBrk="0" hangingPunct="1">
        <a:spcBef>
          <a:spcPct val="20000"/>
        </a:spcBef>
        <a:buFont typeface="Arial"/>
        <a:buChar char="•"/>
        <a:defRPr sz="2000" kern="1200">
          <a:solidFill>
            <a:schemeClr val="tx1"/>
          </a:solidFill>
          <a:latin typeface="+mn-lt"/>
          <a:ea typeface="+mn-ea"/>
          <a:cs typeface="+mn-cs"/>
        </a:defRPr>
      </a:lvl7pPr>
      <a:lvl8pPr marL="3427495" indent="-228500" algn="l" defTabSz="456999" rtl="0" eaLnBrk="1" latinLnBrk="0" hangingPunct="1">
        <a:spcBef>
          <a:spcPct val="20000"/>
        </a:spcBef>
        <a:buFont typeface="Arial"/>
        <a:buChar char="•"/>
        <a:defRPr sz="2000" kern="1200">
          <a:solidFill>
            <a:schemeClr val="tx1"/>
          </a:solidFill>
          <a:latin typeface="+mn-lt"/>
          <a:ea typeface="+mn-ea"/>
          <a:cs typeface="+mn-cs"/>
        </a:defRPr>
      </a:lvl8pPr>
      <a:lvl9pPr marL="3884495" indent="-228500" algn="l" defTabSz="45699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6999" rtl="0" eaLnBrk="1" latinLnBrk="0" hangingPunct="1">
        <a:defRPr sz="1800" kern="1200">
          <a:solidFill>
            <a:schemeClr val="tx1"/>
          </a:solidFill>
          <a:latin typeface="+mn-lt"/>
          <a:ea typeface="+mn-ea"/>
          <a:cs typeface="+mn-cs"/>
        </a:defRPr>
      </a:lvl1pPr>
      <a:lvl2pPr marL="456999" algn="l" defTabSz="456999" rtl="0" eaLnBrk="1" latinLnBrk="0" hangingPunct="1">
        <a:defRPr sz="1800" kern="1200">
          <a:solidFill>
            <a:schemeClr val="tx1"/>
          </a:solidFill>
          <a:latin typeface="+mn-lt"/>
          <a:ea typeface="+mn-ea"/>
          <a:cs typeface="+mn-cs"/>
        </a:defRPr>
      </a:lvl2pPr>
      <a:lvl3pPr marL="913999" algn="l" defTabSz="456999" rtl="0" eaLnBrk="1" latinLnBrk="0" hangingPunct="1">
        <a:defRPr sz="1800" kern="1200">
          <a:solidFill>
            <a:schemeClr val="tx1"/>
          </a:solidFill>
          <a:latin typeface="+mn-lt"/>
          <a:ea typeface="+mn-ea"/>
          <a:cs typeface="+mn-cs"/>
        </a:defRPr>
      </a:lvl3pPr>
      <a:lvl4pPr marL="1370998" algn="l" defTabSz="456999" rtl="0" eaLnBrk="1" latinLnBrk="0" hangingPunct="1">
        <a:defRPr sz="1800" kern="1200">
          <a:solidFill>
            <a:schemeClr val="tx1"/>
          </a:solidFill>
          <a:latin typeface="+mn-lt"/>
          <a:ea typeface="+mn-ea"/>
          <a:cs typeface="+mn-cs"/>
        </a:defRPr>
      </a:lvl4pPr>
      <a:lvl5pPr marL="1827997" algn="l" defTabSz="456999" rtl="0" eaLnBrk="1" latinLnBrk="0" hangingPunct="1">
        <a:defRPr sz="1800" kern="1200">
          <a:solidFill>
            <a:schemeClr val="tx1"/>
          </a:solidFill>
          <a:latin typeface="+mn-lt"/>
          <a:ea typeface="+mn-ea"/>
          <a:cs typeface="+mn-cs"/>
        </a:defRPr>
      </a:lvl5pPr>
      <a:lvl6pPr marL="2284997" algn="l" defTabSz="456999" rtl="0" eaLnBrk="1" latinLnBrk="0" hangingPunct="1">
        <a:defRPr sz="1800" kern="1200">
          <a:solidFill>
            <a:schemeClr val="tx1"/>
          </a:solidFill>
          <a:latin typeface="+mn-lt"/>
          <a:ea typeface="+mn-ea"/>
          <a:cs typeface="+mn-cs"/>
        </a:defRPr>
      </a:lvl6pPr>
      <a:lvl7pPr marL="2741997" algn="l" defTabSz="456999" rtl="0" eaLnBrk="1" latinLnBrk="0" hangingPunct="1">
        <a:defRPr sz="1800" kern="1200">
          <a:solidFill>
            <a:schemeClr val="tx1"/>
          </a:solidFill>
          <a:latin typeface="+mn-lt"/>
          <a:ea typeface="+mn-ea"/>
          <a:cs typeface="+mn-cs"/>
        </a:defRPr>
      </a:lvl7pPr>
      <a:lvl8pPr marL="3198995" algn="l" defTabSz="456999" rtl="0" eaLnBrk="1" latinLnBrk="0" hangingPunct="1">
        <a:defRPr sz="1800" kern="1200">
          <a:solidFill>
            <a:schemeClr val="tx1"/>
          </a:solidFill>
          <a:latin typeface="+mn-lt"/>
          <a:ea typeface="+mn-ea"/>
          <a:cs typeface="+mn-cs"/>
        </a:defRPr>
      </a:lvl8pPr>
      <a:lvl9pPr marL="3655995" algn="l" defTabSz="4569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jpe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eg"/><Relationship Id="rId9" Type="http://schemas.openxmlformats.org/officeDocument/2006/relationships/image" Target="../media/image47.jpeg"/></Relationships>
</file>

<file path=ppt/slides/_rels/slide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g"/><Relationship Id="rId7"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7.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7.jpeg"/><Relationship Id="rId5" Type="http://schemas.openxmlformats.org/officeDocument/2006/relationships/image" Target="../media/image56.jpg"/><Relationship Id="rId4" Type="http://schemas.openxmlformats.org/officeDocument/2006/relationships/image" Target="../media/image55.jpg"/></Relationships>
</file>

<file path=ppt/slides/_rels/slide8.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9.jpeg"/><Relationship Id="rId7" Type="http://schemas.openxmlformats.org/officeDocument/2006/relationships/image" Target="../media/image58.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jpeg"/></Relationships>
</file>

<file path=ppt/slides/_rels/slide9.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g"/><Relationship Id="rId7"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67.jpeg"/><Relationship Id="rId5" Type="http://schemas.openxmlformats.org/officeDocument/2006/relationships/image" Target="../media/image66.jpg"/><Relationship Id="rId10" Type="http://schemas.openxmlformats.org/officeDocument/2006/relationships/image" Target="../media/image71.png"/><Relationship Id="rId4" Type="http://schemas.openxmlformats.org/officeDocument/2006/relationships/image" Target="../media/image65.jpg"/><Relationship Id="rId9" Type="http://schemas.openxmlformats.org/officeDocument/2006/relationships/image" Target="../media/image7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type="pic" idx="12"/>
          </p:nvPr>
        </p:nvPicPr>
        <p:blipFill>
          <a:blip r:embed="rId3">
            <a:extLst>
              <a:ext uri="{28A0092B-C50C-407E-A947-70E740481C1C}">
                <a14:useLocalDpi xmlns:a14="http://schemas.microsoft.com/office/drawing/2010/main" val="0"/>
              </a:ext>
            </a:extLst>
          </a:blip>
          <a:srcRect t="1550" b="1550"/>
          <a:stretch>
            <a:fillRect/>
          </a:stretch>
        </p:blipFill>
        <p:spPr/>
      </p:pic>
      <p:sp>
        <p:nvSpPr>
          <p:cNvPr id="4" name="Titel 3"/>
          <p:cNvSpPr>
            <a:spLocks noGrp="1"/>
          </p:cNvSpPr>
          <p:nvPr>
            <p:ph type="ctrTitle"/>
          </p:nvPr>
        </p:nvSpPr>
        <p:spPr/>
        <p:txBody>
          <a:bodyPr/>
          <a:lstStyle/>
          <a:p>
            <a:r>
              <a:rPr lang="nl-NL" smtClean="0"/>
              <a:t>Rabobank &amp; cultuur in een veranderende wereld</a:t>
            </a:r>
            <a:endParaRPr lang="nl-NL" dirty="0"/>
          </a:p>
        </p:txBody>
      </p:sp>
      <p:sp>
        <p:nvSpPr>
          <p:cNvPr id="5" name="Ondertitel 4"/>
          <p:cNvSpPr>
            <a:spLocks noGrp="1"/>
          </p:cNvSpPr>
          <p:nvPr>
            <p:ph type="subTitle" idx="1"/>
          </p:nvPr>
        </p:nvSpPr>
        <p:spPr/>
        <p:txBody>
          <a:bodyPr/>
          <a:lstStyle/>
          <a:p>
            <a:r>
              <a:rPr lang="nl-NL" smtClean="0"/>
              <a:t>Paradisodebat Kunsten ‘92</a:t>
            </a:r>
            <a:endParaRPr lang="nl-NL" dirty="0"/>
          </a:p>
        </p:txBody>
      </p:sp>
      <p:sp>
        <p:nvSpPr>
          <p:cNvPr id="6" name="Tijdelijke aanduiding voor tekst 5"/>
          <p:cNvSpPr>
            <a:spLocks noGrp="1"/>
          </p:cNvSpPr>
          <p:nvPr>
            <p:ph type="body" sz="quarter" idx="11"/>
          </p:nvPr>
        </p:nvSpPr>
        <p:spPr/>
        <p:txBody>
          <a:bodyPr/>
          <a:lstStyle/>
          <a:p>
            <a:r>
              <a:rPr lang="nl-NL" smtClean="0"/>
              <a:t>Heleen Crielaard, 1 september 2013</a:t>
            </a:r>
            <a:endParaRPr lang="nl-NL" dirty="0"/>
          </a:p>
        </p:txBody>
      </p:sp>
    </p:spTree>
    <p:extLst>
      <p:ext uri="{BB962C8B-B14F-4D97-AF65-F5344CB8AC3E}">
        <p14:creationId xmlns:p14="http://schemas.microsoft.com/office/powerpoint/2010/main" val="229942394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Toekomst cultuur: </a:t>
            </a:r>
            <a:br>
              <a:rPr lang="nl-NL" dirty="0" smtClean="0"/>
            </a:br>
            <a:r>
              <a:rPr lang="nl-NL" dirty="0" smtClean="0"/>
              <a:t>Samen Sterker</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9190"/>
            <a:ext cx="9130304" cy="3744416"/>
          </a:xfrm>
          <a:prstGeom prst="rect">
            <a:avLst/>
          </a:prstGeom>
        </p:spPr>
      </p:pic>
    </p:spTree>
    <p:extLst>
      <p:ext uri="{BB962C8B-B14F-4D97-AF65-F5344CB8AC3E}">
        <p14:creationId xmlns:p14="http://schemas.microsoft.com/office/powerpoint/2010/main" val="79411339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9190"/>
            <a:ext cx="9130304" cy="3744416"/>
          </a:xfrm>
          <a:prstGeom prst="rect">
            <a:avLst/>
          </a:prstGeom>
        </p:spPr>
      </p:pic>
      <p:sp>
        <p:nvSpPr>
          <p:cNvPr id="3" name="Titel 2"/>
          <p:cNvSpPr>
            <a:spLocks noGrp="1"/>
          </p:cNvSpPr>
          <p:nvPr>
            <p:ph type="title"/>
          </p:nvPr>
        </p:nvSpPr>
        <p:spPr/>
        <p:txBody>
          <a:bodyPr/>
          <a:lstStyle/>
          <a:p>
            <a:r>
              <a:rPr lang="nl-NL" dirty="0" smtClean="0"/>
              <a:t>Rabobank als coöperatie</a:t>
            </a:r>
            <a:endParaRPr lang="nl-NL" dirty="0"/>
          </a:p>
        </p:txBody>
      </p:sp>
    </p:spTree>
    <p:extLst>
      <p:ext uri="{BB962C8B-B14F-4D97-AF65-F5344CB8AC3E}">
        <p14:creationId xmlns:p14="http://schemas.microsoft.com/office/powerpoint/2010/main" val="407771056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4496266"/>
            <a:ext cx="2085467" cy="206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2195736" y="6147990"/>
            <a:ext cx="2427064" cy="449362"/>
          </a:xfrm>
          <a:prstGeom prst="rect">
            <a:avLst/>
          </a:prstGeom>
          <a:solidFill>
            <a:srgbClr val="FFFFFF"/>
          </a:solidFill>
          <a:ln w="6350" cap="flat" cmpd="sng" algn="ctr">
            <a:no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sp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latin typeface="Myriad Pro"/>
              <a:ea typeface="+mn-ea"/>
              <a:cs typeface="Myriad Pro"/>
            </a:endParaRPr>
          </a:p>
        </p:txBody>
      </p:sp>
      <p:sp>
        <p:nvSpPr>
          <p:cNvPr id="13315" name="Rectangle 3"/>
          <p:cNvSpPr>
            <a:spLocks noGrp="1" noChangeArrowheads="1"/>
          </p:cNvSpPr>
          <p:nvPr>
            <p:ph type="body" orient="vert" idx="1"/>
          </p:nvPr>
        </p:nvSpPr>
        <p:spPr>
          <a:xfrm>
            <a:off x="475811" y="1556792"/>
            <a:ext cx="8182413" cy="4468285"/>
          </a:xfrm>
        </p:spPr>
        <p:txBody>
          <a:bodyPr/>
          <a:lstStyle/>
          <a:p>
            <a:r>
              <a:rPr lang="nl-NL" sz="3600" dirty="0" smtClean="0"/>
              <a:t>Sport	                   	              Cultuur</a:t>
            </a:r>
          </a:p>
          <a:p>
            <a:r>
              <a:rPr lang="nl-NL" dirty="0" smtClean="0"/>
              <a:t>             </a:t>
            </a:r>
          </a:p>
          <a:p>
            <a:endParaRPr lang="nl-NL" dirty="0" smtClean="0"/>
          </a:p>
          <a:p>
            <a:endParaRPr lang="nl-NL" dirty="0" smtClean="0"/>
          </a:p>
        </p:txBody>
      </p:sp>
      <p:sp>
        <p:nvSpPr>
          <p:cNvPr id="13314" name="Rectangle 11"/>
          <p:cNvSpPr>
            <a:spLocks noGrp="1" noChangeArrowheads="1"/>
          </p:cNvSpPr>
          <p:nvPr>
            <p:ph type="title"/>
          </p:nvPr>
        </p:nvSpPr>
        <p:spPr/>
        <p:txBody>
          <a:bodyPr/>
          <a:lstStyle/>
          <a:p>
            <a:r>
              <a:rPr lang="nl-NL" smtClean="0"/>
              <a:t>Twee domeinen centraal</a:t>
            </a:r>
            <a:endParaRPr lang="nl-NL" dirty="0" smtClean="0"/>
          </a:p>
        </p:txBody>
      </p:sp>
      <p:pic>
        <p:nvPicPr>
          <p:cNvPr id="13317" name="Picture 6"/>
          <p:cNvPicPr>
            <a:picLocks noChangeAspect="1" noChangeArrowheads="1"/>
          </p:cNvPicPr>
          <p:nvPr/>
        </p:nvPicPr>
        <p:blipFill>
          <a:blip r:embed="rId4" cstate="print"/>
          <a:srcRect/>
          <a:stretch>
            <a:fillRect/>
          </a:stretch>
        </p:blipFill>
        <p:spPr bwMode="auto">
          <a:xfrm>
            <a:off x="3144686" y="3789040"/>
            <a:ext cx="1774977" cy="2296376"/>
          </a:xfrm>
          <a:prstGeom prst="rect">
            <a:avLst/>
          </a:prstGeom>
          <a:noFill/>
          <a:ln w="12700">
            <a:noFill/>
            <a:miter lim="800000"/>
            <a:headEnd/>
            <a:tailEnd/>
          </a:ln>
        </p:spPr>
      </p:pic>
      <p:pic>
        <p:nvPicPr>
          <p:cNvPr id="13318" name="Picture 9"/>
          <p:cNvPicPr>
            <a:picLocks noChangeAspect="1" noChangeArrowheads="1"/>
          </p:cNvPicPr>
          <p:nvPr/>
        </p:nvPicPr>
        <p:blipFill>
          <a:blip r:embed="rId5" cstate="print"/>
          <a:srcRect/>
          <a:stretch>
            <a:fillRect/>
          </a:stretch>
        </p:blipFill>
        <p:spPr bwMode="auto">
          <a:xfrm>
            <a:off x="3325148" y="1995485"/>
            <a:ext cx="1420813" cy="1219200"/>
          </a:xfrm>
          <a:prstGeom prst="rect">
            <a:avLst/>
          </a:prstGeom>
          <a:noFill/>
          <a:ln w="12700">
            <a:noFill/>
            <a:miter lim="800000"/>
            <a:headEnd/>
            <a:tailEnd/>
          </a:ln>
        </p:spPr>
      </p:pic>
      <p:pic>
        <p:nvPicPr>
          <p:cNvPr id="13321" name="Picture 12" descr="H:\Sponsoring\2011 - Sponsoring\Hockey\Foto's\Ned team dames\20090829-IMG_9846.jpg"/>
          <p:cNvPicPr>
            <a:picLocks noChangeAspect="1" noChangeArrowheads="1"/>
          </p:cNvPicPr>
          <p:nvPr/>
        </p:nvPicPr>
        <p:blipFill>
          <a:blip r:embed="rId6" cstate="print"/>
          <a:srcRect/>
          <a:stretch>
            <a:fillRect/>
          </a:stretch>
        </p:blipFill>
        <p:spPr bwMode="auto">
          <a:xfrm>
            <a:off x="358775" y="2350590"/>
            <a:ext cx="3022553" cy="2015035"/>
          </a:xfrm>
          <a:prstGeom prst="rect">
            <a:avLst/>
          </a:prstGeom>
          <a:noFill/>
          <a:ln w="9525">
            <a:noFill/>
            <a:miter lim="800000"/>
            <a:headEnd/>
            <a:tailEnd/>
          </a:ln>
        </p:spPr>
      </p:pic>
      <p:pic>
        <p:nvPicPr>
          <p:cNvPr id="13322" name="Picture 13" descr="H:\Sponsoring\2011 - Sponsoring\Cultuur\2011\Bach vereniging\Foto's\NBV_0003.jpg"/>
          <p:cNvPicPr>
            <a:picLocks noChangeAspect="1" noChangeArrowheads="1"/>
          </p:cNvPicPr>
          <p:nvPr/>
        </p:nvPicPr>
        <p:blipFill>
          <a:blip r:embed="rId7" cstate="print"/>
          <a:srcRect/>
          <a:stretch>
            <a:fillRect/>
          </a:stretch>
        </p:blipFill>
        <p:spPr bwMode="auto">
          <a:xfrm>
            <a:off x="5091513" y="2157414"/>
            <a:ext cx="1712736" cy="2570091"/>
          </a:xfrm>
          <a:prstGeom prst="rect">
            <a:avLst/>
          </a:prstGeom>
          <a:noFill/>
          <a:ln w="9525">
            <a:noFill/>
            <a:miter lim="800000"/>
            <a:headEnd/>
            <a:tailEnd/>
          </a:ln>
        </p:spPr>
      </p:pic>
      <p:pic>
        <p:nvPicPr>
          <p:cNvPr id="12" name="Afbeelding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84302" y="2350590"/>
            <a:ext cx="2195494" cy="1728191"/>
          </a:xfrm>
          <a:prstGeom prst="rect">
            <a:avLst/>
          </a:prstGeom>
        </p:spPr>
      </p:pic>
      <p:pic>
        <p:nvPicPr>
          <p:cNvPr id="13" name="Afbeelding 12"/>
          <p:cNvPicPr>
            <a:picLocks noChangeAspect="1"/>
          </p:cNvPicPr>
          <p:nvPr/>
        </p:nvPicPr>
        <p:blipFill rotWithShape="1">
          <a:blip r:embed="rId9" cstate="print">
            <a:extLst>
              <a:ext uri="{28A0092B-C50C-407E-A947-70E740481C1C}">
                <a14:useLocalDpi xmlns:a14="http://schemas.microsoft.com/office/drawing/2010/main" val="0"/>
              </a:ext>
            </a:extLst>
          </a:blip>
          <a:srcRect l="5627" t="7092" r="5733" b="7441"/>
          <a:stretch/>
        </p:blipFill>
        <p:spPr>
          <a:xfrm>
            <a:off x="5947881" y="4405279"/>
            <a:ext cx="3045886" cy="2246845"/>
          </a:xfrm>
          <a:prstGeom prst="rect">
            <a:avLst/>
          </a:prstGeom>
        </p:spPr>
      </p:pic>
      <p:pic>
        <p:nvPicPr>
          <p:cNvPr id="205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67744" y="6212647"/>
            <a:ext cx="2304256" cy="363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37515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Rabo Kunstcollectie</a:t>
            </a:r>
            <a:endParaRPr lang="nl-NL"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162341"/>
            <a:ext cx="3013810" cy="2297140"/>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3045" y="1250566"/>
            <a:ext cx="3336633" cy="2447324"/>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1545193"/>
            <a:ext cx="2665096" cy="2807551"/>
          </a:xfrm>
          <a:prstGeom prst="rect">
            <a:avLst/>
          </a:prstGeom>
        </p:spPr>
      </p:pic>
      <p:pic>
        <p:nvPicPr>
          <p:cNvPr id="11" name="Afbeelding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6656" y="3730481"/>
            <a:ext cx="3169920" cy="2919984"/>
          </a:xfrm>
          <a:prstGeom prst="rect">
            <a:avLst/>
          </a:prstGeom>
        </p:spPr>
      </p:pic>
      <p:pic>
        <p:nvPicPr>
          <p:cNvPr id="10" name="Afbeelding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6256" y="1191315"/>
            <a:ext cx="1897801" cy="2565827"/>
          </a:xfrm>
          <a:prstGeom prst="rect">
            <a:avLst/>
          </a:prstGeom>
        </p:spPr>
      </p:pic>
      <p:pic>
        <p:nvPicPr>
          <p:cNvPr id="3074" name="Afbeelding 2" descr="image00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2549" y="3638639"/>
            <a:ext cx="2057344" cy="284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49161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2209" y="4365104"/>
            <a:ext cx="1518647" cy="2208435"/>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998" y="1220128"/>
            <a:ext cx="3576381" cy="2132506"/>
          </a:xfrm>
          <a:prstGeom prst="rect">
            <a:avLst/>
          </a:prstGeom>
        </p:spPr>
      </p:pic>
      <p:pic>
        <p:nvPicPr>
          <p:cNvPr id="7" name="Afbeelding 6"/>
          <p:cNvPicPr>
            <a:picLocks noChangeAspect="1"/>
          </p:cNvPicPr>
          <p:nvPr/>
        </p:nvPicPr>
        <p:blipFill rotWithShape="1">
          <a:blip r:embed="rId5" cstate="print">
            <a:extLst>
              <a:ext uri="{28A0092B-C50C-407E-A947-70E740481C1C}">
                <a14:useLocalDpi xmlns:a14="http://schemas.microsoft.com/office/drawing/2010/main" val="0"/>
              </a:ext>
            </a:extLst>
          </a:blip>
          <a:srcRect l="3781" t="6157" r="7256" b="8961"/>
          <a:stretch/>
        </p:blipFill>
        <p:spPr>
          <a:xfrm>
            <a:off x="612282" y="1125641"/>
            <a:ext cx="3311646" cy="2187132"/>
          </a:xfrm>
          <a:prstGeom prst="rect">
            <a:avLst/>
          </a:prstGeom>
        </p:spPr>
      </p:pic>
      <p:pic>
        <p:nvPicPr>
          <p:cNvPr id="9" name="Afbeelding 8"/>
          <p:cNvPicPr>
            <a:picLocks noChangeAspect="1"/>
          </p:cNvPicPr>
          <p:nvPr/>
        </p:nvPicPr>
        <p:blipFill rotWithShape="1">
          <a:blip r:embed="rId6" cstate="print">
            <a:extLst>
              <a:ext uri="{28A0092B-C50C-407E-A947-70E740481C1C}">
                <a14:useLocalDpi xmlns:a14="http://schemas.microsoft.com/office/drawing/2010/main" val="0"/>
              </a:ext>
            </a:extLst>
          </a:blip>
          <a:srcRect l="14414" t="7141" r="16571" b="14473"/>
          <a:stretch/>
        </p:blipFill>
        <p:spPr>
          <a:xfrm>
            <a:off x="250001" y="2492896"/>
            <a:ext cx="1081461" cy="1461752"/>
          </a:xfrm>
          <a:prstGeom prst="rect">
            <a:avLst/>
          </a:prstGeom>
        </p:spPr>
      </p:pic>
      <p:pic>
        <p:nvPicPr>
          <p:cNvPr id="11" name="Afbeelding 10"/>
          <p:cNvPicPr>
            <a:picLocks noChangeAspect="1"/>
          </p:cNvPicPr>
          <p:nvPr/>
        </p:nvPicPr>
        <p:blipFill rotWithShape="1">
          <a:blip r:embed="rId7" cstate="print">
            <a:extLst>
              <a:ext uri="{28A0092B-C50C-407E-A947-70E740481C1C}">
                <a14:useLocalDpi xmlns:a14="http://schemas.microsoft.com/office/drawing/2010/main" val="0"/>
              </a:ext>
            </a:extLst>
          </a:blip>
          <a:srcRect l="7286" t="6911" r="13541" b="9667"/>
          <a:stretch/>
        </p:blipFill>
        <p:spPr>
          <a:xfrm>
            <a:off x="3203848" y="2492896"/>
            <a:ext cx="1526081" cy="2283298"/>
          </a:xfrm>
          <a:prstGeom prst="rect">
            <a:avLst/>
          </a:prstGeom>
        </p:spPr>
      </p:pic>
      <p:pic>
        <p:nvPicPr>
          <p:cNvPr id="12" name="Afbeelding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393" y="2708920"/>
            <a:ext cx="5258983" cy="3944237"/>
          </a:xfrm>
          <a:prstGeom prst="rect">
            <a:avLst/>
          </a:prstGeom>
        </p:spPr>
      </p:pic>
      <p:sp>
        <p:nvSpPr>
          <p:cNvPr id="13" name="Titel 12"/>
          <p:cNvSpPr>
            <a:spLocks noGrp="1"/>
          </p:cNvSpPr>
          <p:nvPr>
            <p:ph type="title"/>
          </p:nvPr>
        </p:nvSpPr>
        <p:spPr/>
        <p:txBody>
          <a:bodyPr/>
          <a:lstStyle/>
          <a:p>
            <a:r>
              <a:rPr lang="nl-NL" dirty="0" smtClean="0"/>
              <a:t>Rabo Kunstzone</a:t>
            </a:r>
            <a:endParaRPr lang="nl-NL" dirty="0"/>
          </a:p>
        </p:txBody>
      </p:sp>
      <p:pic>
        <p:nvPicPr>
          <p:cNvPr id="2" name="Afbeelding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31322" y="3717032"/>
            <a:ext cx="3696005" cy="2681232"/>
          </a:xfrm>
          <a:prstGeom prst="rect">
            <a:avLst/>
          </a:prstGeom>
        </p:spPr>
      </p:pic>
    </p:spTree>
    <p:extLst>
      <p:ext uri="{BB962C8B-B14F-4D97-AF65-F5344CB8AC3E}">
        <p14:creationId xmlns:p14="http://schemas.microsoft.com/office/powerpoint/2010/main" val="2890045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1639" y="4797152"/>
            <a:ext cx="2736304" cy="1368152"/>
          </a:xfrm>
          <a:prstGeom prst="rect">
            <a:avLst/>
          </a:prstGeom>
        </p:spPr>
      </p:pic>
      <p:sp>
        <p:nvSpPr>
          <p:cNvPr id="3" name="Titel 2"/>
          <p:cNvSpPr>
            <a:spLocks noGrp="1"/>
          </p:cNvSpPr>
          <p:nvPr>
            <p:ph type="title"/>
          </p:nvPr>
        </p:nvSpPr>
        <p:spPr/>
        <p:txBody>
          <a:bodyPr/>
          <a:lstStyle/>
          <a:p>
            <a:r>
              <a:rPr lang="nl-NL" dirty="0"/>
              <a:t>T</a:t>
            </a:r>
            <a:r>
              <a:rPr lang="nl-NL" dirty="0" smtClean="0"/>
              <a:t>entoonstellingen</a:t>
            </a:r>
            <a:endParaRPr lang="nl-NL" dirty="0"/>
          </a:p>
        </p:txBody>
      </p:sp>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1124744"/>
            <a:ext cx="3061642" cy="2529269"/>
          </a:xfrm>
          <a:prstGeom prst="rect">
            <a:avLst/>
          </a:prstGeo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966" y="4076034"/>
            <a:ext cx="3478463" cy="2483906"/>
          </a:xfrm>
          <a:prstGeom prst="rect">
            <a:avLst/>
          </a:prstGeom>
        </p:spPr>
      </p:pic>
      <p:pic>
        <p:nvPicPr>
          <p:cNvPr id="7" name="Afbeelding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2005283"/>
            <a:ext cx="3911223" cy="2933417"/>
          </a:xfrm>
          <a:prstGeom prst="rect">
            <a:avLst/>
          </a:prstGeom>
        </p:spPr>
      </p:pic>
      <p:pic>
        <p:nvPicPr>
          <p:cNvPr id="8" name="Afbeelding 7"/>
          <p:cNvPicPr>
            <a:picLocks noChangeAspect="1"/>
          </p:cNvPicPr>
          <p:nvPr/>
        </p:nvPicPr>
        <p:blipFill rotWithShape="1">
          <a:blip r:embed="rId7" cstate="print">
            <a:extLst>
              <a:ext uri="{28A0092B-C50C-407E-A947-70E740481C1C}">
                <a14:useLocalDpi xmlns:a14="http://schemas.microsoft.com/office/drawing/2010/main" val="0"/>
              </a:ext>
            </a:extLst>
          </a:blip>
          <a:srcRect l="3299" t="1693" r="3299"/>
          <a:stretch/>
        </p:blipFill>
        <p:spPr>
          <a:xfrm>
            <a:off x="4806358" y="535755"/>
            <a:ext cx="2333433" cy="3473972"/>
          </a:xfrm>
          <a:prstGeom prst="rect">
            <a:avLst/>
          </a:prstGeom>
        </p:spPr>
      </p:pic>
      <p:pic>
        <p:nvPicPr>
          <p:cNvPr id="4" name="Afbeelding 3"/>
          <p:cNvPicPr>
            <a:picLocks noChangeAspect="1"/>
          </p:cNvPicPr>
          <p:nvPr/>
        </p:nvPicPr>
        <p:blipFill rotWithShape="1">
          <a:blip r:embed="rId8" cstate="print">
            <a:extLst>
              <a:ext uri="{28A0092B-C50C-407E-A947-70E740481C1C}">
                <a14:useLocalDpi xmlns:a14="http://schemas.microsoft.com/office/drawing/2010/main" val="0"/>
              </a:ext>
            </a:extLst>
          </a:blip>
          <a:srcRect l="5627" t="7092" r="5733" b="7441"/>
          <a:stretch/>
        </p:blipFill>
        <p:spPr>
          <a:xfrm>
            <a:off x="3923928" y="2922700"/>
            <a:ext cx="5126364" cy="3781542"/>
          </a:xfrm>
          <a:prstGeom prst="rect">
            <a:avLst/>
          </a:prstGeom>
        </p:spPr>
      </p:pic>
    </p:spTree>
    <p:extLst>
      <p:ext uri="{BB962C8B-B14F-4D97-AF65-F5344CB8AC3E}">
        <p14:creationId xmlns:p14="http://schemas.microsoft.com/office/powerpoint/2010/main" val="1683616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Nederlandse Bach Vereniging</a:t>
            </a:r>
            <a:endParaRPr lang="nl-NL" dirty="0"/>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2463615"/>
            <a:ext cx="6365436" cy="4235647"/>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6241" y="1268760"/>
            <a:ext cx="3581840" cy="2532727"/>
          </a:xfrm>
          <a:prstGeom prst="rect">
            <a:avLst/>
          </a:prstGeom>
        </p:spPr>
      </p:pic>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2879614"/>
            <a:ext cx="2693069" cy="1904376"/>
          </a:xfrm>
          <a:prstGeom prst="rect">
            <a:avLst/>
          </a:prstGeom>
        </p:spPr>
      </p:pic>
      <p:pic>
        <p:nvPicPr>
          <p:cNvPr id="4" name="Afbeelding 3"/>
          <p:cNvPicPr>
            <a:picLocks noChangeAspect="1"/>
          </p:cNvPicPr>
          <p:nvPr/>
        </p:nvPicPr>
        <p:blipFill rotWithShape="1">
          <a:blip r:embed="rId6" cstate="print">
            <a:extLst>
              <a:ext uri="{28A0092B-C50C-407E-A947-70E740481C1C}">
                <a14:useLocalDpi xmlns:a14="http://schemas.microsoft.com/office/drawing/2010/main" val="0"/>
              </a:ext>
            </a:extLst>
          </a:blip>
          <a:srcRect t="14620" b="10946"/>
          <a:stretch/>
        </p:blipFill>
        <p:spPr>
          <a:xfrm>
            <a:off x="741041" y="4963886"/>
            <a:ext cx="2008461" cy="1494971"/>
          </a:xfrm>
          <a:prstGeom prst="rect">
            <a:avLst/>
          </a:prstGeom>
        </p:spPr>
      </p:pic>
      <p:pic>
        <p:nvPicPr>
          <p:cNvPr id="5" name="Afbeelding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2239" y="1556792"/>
            <a:ext cx="1864024" cy="2645644"/>
          </a:xfrm>
          <a:prstGeom prst="rect">
            <a:avLst/>
          </a:prstGeom>
        </p:spPr>
      </p:pic>
    </p:spTree>
    <p:extLst>
      <p:ext uri="{BB962C8B-B14F-4D97-AF65-F5344CB8AC3E}">
        <p14:creationId xmlns:p14="http://schemas.microsoft.com/office/powerpoint/2010/main" val="367856458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3" cstate="print">
            <a:extLst>
              <a:ext uri="{28A0092B-C50C-407E-A947-70E740481C1C}">
                <a14:useLocalDpi xmlns:a14="http://schemas.microsoft.com/office/drawing/2010/main" val="0"/>
              </a:ext>
            </a:extLst>
          </a:blip>
          <a:srcRect l="5627" t="7092" r="5733" b="7441"/>
          <a:stretch/>
        </p:blipFill>
        <p:spPr>
          <a:xfrm>
            <a:off x="4658849" y="1196752"/>
            <a:ext cx="3354659" cy="2474616"/>
          </a:xfrm>
          <a:prstGeom prst="rect">
            <a:avLst/>
          </a:prstGeom>
        </p:spPr>
      </p:pic>
      <p:pic>
        <p:nvPicPr>
          <p:cNvPr id="4098" name="Picture 2" descr="http://static1.parool.nl/static/photo/2010/3/15/8/20101222112431/media_xl_3415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108" y="1028614"/>
            <a:ext cx="3328705" cy="187773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3501008"/>
            <a:ext cx="2880320" cy="2160241"/>
          </a:xfrm>
          <a:prstGeom prst="rect">
            <a:avLst/>
          </a:prstGeom>
        </p:spPr>
      </p:pic>
      <p:sp>
        <p:nvSpPr>
          <p:cNvPr id="3" name="Titel 2"/>
          <p:cNvSpPr>
            <a:spLocks noGrp="1"/>
          </p:cNvSpPr>
          <p:nvPr>
            <p:ph type="title"/>
          </p:nvPr>
        </p:nvSpPr>
        <p:spPr/>
        <p:txBody>
          <a:bodyPr/>
          <a:lstStyle/>
          <a:p>
            <a:r>
              <a:rPr lang="nl-NL" dirty="0" smtClean="0"/>
              <a:t>Cultuur en jongeren</a:t>
            </a:r>
            <a:endParaRPr lang="nl-NL" dirty="0"/>
          </a:p>
        </p:txBody>
      </p:sp>
      <p:pic>
        <p:nvPicPr>
          <p:cNvPr id="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3648" y="2564904"/>
            <a:ext cx="3865105" cy="257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fbeelding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108" y="4102657"/>
            <a:ext cx="1864024" cy="2645644"/>
          </a:xfrm>
          <a:prstGeom prst="rect">
            <a:avLst/>
          </a:prstGeom>
        </p:spPr>
      </p:pic>
      <p:pic>
        <p:nvPicPr>
          <p:cNvPr id="4100" name="Picture 4" descr="http://www.perssupport.nl/apssite/binaries/content/gallery/afbeeldingen/persberichten/2012/01/25/jeugdcultuurfonds-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7744" y="5229200"/>
            <a:ext cx="4926377" cy="141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25786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302" y="2137953"/>
            <a:ext cx="1751469" cy="2470355"/>
          </a:xfrm>
          <a:prstGeom prst="rect">
            <a:avLst/>
          </a:prstGeom>
        </p:spPr>
      </p:pic>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3503266"/>
            <a:ext cx="3293808" cy="1943709"/>
          </a:xfrm>
          <a:prstGeom prst="rect">
            <a:avLst/>
          </a:prstGeom>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6873" y="1738626"/>
            <a:ext cx="3293808" cy="1942378"/>
          </a:xfrm>
          <a:prstGeom prst="rect">
            <a:avLst/>
          </a:prstGeom>
        </p:spPr>
      </p:pic>
      <p:sp>
        <p:nvSpPr>
          <p:cNvPr id="12" name="Titel 11"/>
          <p:cNvSpPr>
            <a:spLocks noGrp="1"/>
          </p:cNvSpPr>
          <p:nvPr>
            <p:ph type="title"/>
          </p:nvPr>
        </p:nvSpPr>
        <p:spPr/>
        <p:txBody>
          <a:bodyPr/>
          <a:lstStyle/>
          <a:p>
            <a:r>
              <a:rPr lang="nl-NL" dirty="0" smtClean="0"/>
              <a:t>Initiatieven lokale banken</a:t>
            </a:r>
            <a:endParaRPr lang="nl-NL" dirty="0"/>
          </a:p>
        </p:txBody>
      </p:sp>
      <p:pic>
        <p:nvPicPr>
          <p:cNvPr id="2055" name="Picture 7" descr="http://imagene.youropi.com/centraal-museum-utrecht-activiteit-utrecht(p:activity,13636)(c: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032" y="4828329"/>
            <a:ext cx="2686816" cy="187914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businessclub83.dnn01.bitwise.nl/portals/0/panden/rabotheater-pand.png"/>
          <p:cNvPicPr>
            <a:picLocks noChangeAspect="1" noChangeArrowheads="1"/>
          </p:cNvPicPr>
          <p:nvPr/>
        </p:nvPicPr>
        <p:blipFill rotWithShape="1">
          <a:blip r:embed="rId7">
            <a:extLst>
              <a:ext uri="{28A0092B-C50C-407E-A947-70E740481C1C}">
                <a14:useLocalDpi xmlns:a14="http://schemas.microsoft.com/office/drawing/2010/main" val="0"/>
              </a:ext>
            </a:extLst>
          </a:blip>
          <a:srcRect r="9215"/>
          <a:stretch/>
        </p:blipFill>
        <p:spPr bwMode="auto">
          <a:xfrm>
            <a:off x="1619672" y="3503266"/>
            <a:ext cx="3155528" cy="177039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9254" y="1056865"/>
            <a:ext cx="1701801" cy="2162173"/>
          </a:xfrm>
          <a:prstGeom prst="rect">
            <a:avLst/>
          </a:prstGeom>
        </p:spPr>
      </p:pic>
      <p:pic>
        <p:nvPicPr>
          <p:cNvPr id="4098" name="Picture 2" descr="http://www.lost-painters.nl/wp-content/uploads/Open-Ateliers-Rijksacademi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2197" y="5229201"/>
            <a:ext cx="3784387" cy="1478276"/>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www.muzieum.nl/dynamic/media/1/images/thema/log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6012" y="1366427"/>
            <a:ext cx="2238375"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55729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Rabobank Basis template 1.9 Corbel">
  <a:themeElements>
    <a:clrScheme name="Aangepast 1">
      <a:dk1>
        <a:sysClr val="windowText" lastClr="000000"/>
      </a:dk1>
      <a:lt1>
        <a:sysClr val="window" lastClr="FFFFFF"/>
      </a:lt1>
      <a:dk2>
        <a:srgbClr val="000099"/>
      </a:dk2>
      <a:lt2>
        <a:srgbClr val="EAEAEA"/>
      </a:lt2>
      <a:accent1>
        <a:srgbClr val="000099"/>
      </a:accent1>
      <a:accent2>
        <a:srgbClr val="FF6600"/>
      </a:accent2>
      <a:accent3>
        <a:srgbClr val="739ABC"/>
      </a:accent3>
      <a:accent4>
        <a:srgbClr val="72CE9B"/>
      </a:accent4>
      <a:accent5>
        <a:srgbClr val="BF2296"/>
      </a:accent5>
      <a:accent6>
        <a:srgbClr val="4B92DB"/>
      </a:accent6>
      <a:hlink>
        <a:srgbClr val="000099"/>
      </a:hlink>
      <a:folHlink>
        <a:srgbClr val="A8A8A8"/>
      </a:folHlink>
    </a:clrScheme>
    <a:fontScheme name="Rabobank 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ysClr val="window" lastClr="FFFFFF">
            <a:alpha val="90000"/>
          </a:sysClr>
        </a:solidFill>
        <a:ln w="6350" cap="flat" cmpd="sng" algn="ctr">
          <a:solidFill>
            <a:srgbClr val="EAEAEA">
              <a:lumMod val="90000"/>
            </a:srgbClr>
          </a:solidFill>
          <a:prstDash val="solid"/>
        </a:ln>
        <a:effectLst/>
      </a:spPr>
      <a:bodyPr rot="0" spcFirstLastPara="0" vertOverflow="overflow" horzOverflow="overflow" vert="horz" wrap="square" lIns="91440" tIns="36000" rIns="91440" bIns="72000" numCol="1" spcCol="0" rtlCol="0" fromWordArt="0" anchor="ctr" anchorCtr="0" forceAA="0" compatLnSpc="1">
        <a:prstTxWarp prst="textNoShape">
          <a:avLst/>
        </a:prstTxWarp>
        <a:spAutoFit/>
      </a:bodyPr>
      <a:lstStyle>
        <a:defPPr marL="0" marR="0" indent="0" defTabSz="914400" eaLnBrk="1" fontAlgn="auto" latinLnBrk="0" hangingPunct="1">
          <a:lnSpc>
            <a:spcPct val="110000"/>
          </a:lnSpc>
          <a:spcBef>
            <a:spcPts val="0"/>
          </a:spcBef>
          <a:spcAft>
            <a:spcPts val="0"/>
          </a:spcAft>
          <a:buClrTx/>
          <a:buSzTx/>
          <a:buFontTx/>
          <a:buNone/>
          <a:tabLst/>
          <a:defRPr kumimoji="0" sz="1800" b="0" i="0" u="none" strike="noStrike" kern="0" cap="none" spc="0" normalizeH="0" baseline="0" noProof="0" dirty="0">
            <a:ln>
              <a:noFill/>
            </a:ln>
            <a:solidFill>
              <a:srgbClr val="000000"/>
            </a:solidFill>
            <a:effectLst/>
            <a:uLnTx/>
            <a:uFillTx/>
            <a:latin typeface="Myriad Pro"/>
            <a:ea typeface="+mn-ea"/>
            <a:cs typeface="Myriad Pro"/>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DE8EC33E87974EBD969E624FBBC4F0" ma:contentTypeVersion="0" ma:contentTypeDescription="Een nieuw document maken." ma:contentTypeScope="" ma:versionID="b55048e2a54b9bea84b13973e01f0f87">
  <xsd:schema xmlns:xsd="http://www.w3.org/2001/XMLSchema" xmlns:xs="http://www.w3.org/2001/XMLSchema" xmlns:p="http://schemas.microsoft.com/office/2006/metadata/properties" targetNamespace="http://schemas.microsoft.com/office/2006/metadata/properties" ma:root="true" ma:fieldsID="e70ce540be8752b3fb4c03c63ac9f6d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4931C3-462B-4E07-A18A-497A35992F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0E8CA78-7A91-4FD5-AFFD-59B0875A1008}">
  <ds:schemaRefs>
    <ds:schemaRef ds:uri="http://schemas.microsoft.com/sharepoint/v3/contenttype/forms"/>
  </ds:schemaRefs>
</ds:datastoreItem>
</file>

<file path=customXml/itemProps3.xml><?xml version="1.0" encoding="utf-8"?>
<ds:datastoreItem xmlns:ds="http://schemas.openxmlformats.org/officeDocument/2006/customXml" ds:itemID="{76766917-3B03-4382-B022-3568CD395E11}">
  <ds:schemaRefs>
    <ds:schemaRef ds:uri="http://schemas.openxmlformats.org/package/2006/metadata/core-propertie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1441</TotalTime>
  <Words>643</Words>
  <Application>Microsoft Office PowerPoint</Application>
  <PresentationFormat>Diavoorstelling (4:3)</PresentationFormat>
  <Paragraphs>94</Paragraphs>
  <Slides>10</Slides>
  <Notes>9</Notes>
  <HiddenSlides>0</HiddenSlides>
  <MMClips>0</MMClips>
  <ScaleCrop>false</ScaleCrop>
  <HeadingPairs>
    <vt:vector size="8" baseType="variant">
      <vt:variant>
        <vt:lpstr>Gebruikte lettertypen</vt:lpstr>
      </vt:variant>
      <vt:variant>
        <vt:i4>10</vt:i4>
      </vt:variant>
      <vt:variant>
        <vt:lpstr>Thema</vt:lpstr>
      </vt:variant>
      <vt:variant>
        <vt:i4>1</vt:i4>
      </vt:variant>
      <vt:variant>
        <vt:lpstr>Ingesloten OLE-bronprogramma's</vt:lpstr>
      </vt:variant>
      <vt:variant>
        <vt:i4>1</vt:i4>
      </vt:variant>
      <vt:variant>
        <vt:lpstr>Diatitels</vt:lpstr>
      </vt:variant>
      <vt:variant>
        <vt:i4>10</vt:i4>
      </vt:variant>
    </vt:vector>
  </HeadingPairs>
  <TitlesOfParts>
    <vt:vector size="22" baseType="lpstr">
      <vt:lpstr>Arial</vt:lpstr>
      <vt:lpstr>Calibri</vt:lpstr>
      <vt:lpstr>Corbel</vt:lpstr>
      <vt:lpstr>Mongolian Baiti</vt:lpstr>
      <vt:lpstr>Myriad Light</vt:lpstr>
      <vt:lpstr>Myriad Pro</vt:lpstr>
      <vt:lpstr>Myriad Pro Light</vt:lpstr>
      <vt:lpstr>Myriad-Italic</vt:lpstr>
      <vt:lpstr>Times</vt:lpstr>
      <vt:lpstr>Verdana</vt:lpstr>
      <vt:lpstr>Rabobank Basis template 1.9 Corbel</vt:lpstr>
      <vt:lpstr>Microsoft PowerPoint 97-2003 Presentation</vt:lpstr>
      <vt:lpstr>Rabobank &amp; cultuur in een veranderende wereld</vt:lpstr>
      <vt:lpstr>Rabobank als coöperatie</vt:lpstr>
      <vt:lpstr>Twee domeinen centraal</vt:lpstr>
      <vt:lpstr>Rabo Kunstcollectie</vt:lpstr>
      <vt:lpstr>Rabo Kunstzone</vt:lpstr>
      <vt:lpstr>Tentoonstellingen</vt:lpstr>
      <vt:lpstr>Nederlandse Bach Vereniging</vt:lpstr>
      <vt:lpstr>Cultuur en jongeren</vt:lpstr>
      <vt:lpstr>Initiatieven lokale banken</vt:lpstr>
      <vt:lpstr>Toekomst cultuur:  Samen Sterker</vt:lpstr>
    </vt:vector>
  </TitlesOfParts>
  <Company>Rabobank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Organisatieschema</dc:title>
  <dc:creator>Sanders, Ruth</dc:creator>
  <cp:lastModifiedBy>Heleen Alberdingk Thijm</cp:lastModifiedBy>
  <cp:revision>113</cp:revision>
  <dcterms:created xsi:type="dcterms:W3CDTF">2013-04-18T13:04:20Z</dcterms:created>
  <dcterms:modified xsi:type="dcterms:W3CDTF">2013-09-04T10:02:33Z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0x010100F3DE8EC33E87974EBD969E624FBBC4F0</vt:lpwstr>
  </property>
</Properties>
</file>